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97" r:id="rId1"/>
  </p:sldMasterIdLst>
  <p:notesMasterIdLst>
    <p:notesMasterId r:id="rId8"/>
  </p:notesMasterIdLst>
  <p:sldIdLst>
    <p:sldId id="256" r:id="rId2"/>
    <p:sldId id="346" r:id="rId3"/>
    <p:sldId id="257" r:id="rId4"/>
    <p:sldId id="259" r:id="rId5"/>
    <p:sldId id="261" r:id="rId6"/>
    <p:sldId id="263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E09AEB99-B87F-4F86-A463-8BD1DCEF9C29}">
  <a:tblStyle styleId="{E09AEB99-B87F-4F86-A463-8BD1DCEF9C2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7" autoAdjust="0"/>
    <p:restoredTop sz="94660"/>
  </p:normalViewPr>
  <p:slideViewPr>
    <p:cSldViewPr>
      <p:cViewPr varScale="1">
        <p:scale>
          <a:sx n="92" d="100"/>
          <a:sy n="92" d="100"/>
        </p:scale>
        <p:origin x="-750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619928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9" name="Google Shape;4949;g6b20e2230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0" name="Google Shape;4950;g6b20e2230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6b20e2230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6b20e2230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244cc8daa9_1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244cc8daa9_1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70c1df8b9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70c1df8b91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1244cc8daa9_1_16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1244cc8daa9_1_16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subTitle" idx="1"/>
          </p:nvPr>
        </p:nvSpPr>
        <p:spPr>
          <a:xfrm>
            <a:off x="3077650" y="3419200"/>
            <a:ext cx="2988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23750" y="981600"/>
            <a:ext cx="5296500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724514" y="539500"/>
            <a:ext cx="3694960" cy="40293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subTitle" idx="1"/>
          </p:nvPr>
        </p:nvSpPr>
        <p:spPr>
          <a:xfrm flipH="1">
            <a:off x="835078" y="2109829"/>
            <a:ext cx="3569100" cy="20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1101028" y="1456631"/>
            <a:ext cx="3037200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000" b="0"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2439675" y="362239"/>
            <a:ext cx="4264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ctrTitle"/>
          </p:nvPr>
        </p:nvSpPr>
        <p:spPr>
          <a:xfrm>
            <a:off x="5826034" y="1395800"/>
            <a:ext cx="2711700" cy="9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b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subTitle" idx="1"/>
          </p:nvPr>
        </p:nvSpPr>
        <p:spPr>
          <a:xfrm>
            <a:off x="5375734" y="2462926"/>
            <a:ext cx="3162000" cy="20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6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2831550" y="2415825"/>
            <a:ext cx="34809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3054600" y="3362775"/>
            <a:ext cx="3034800" cy="5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6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2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2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2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2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2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2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2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Livvic"/>
              <a:buNone/>
              <a:defRPr sz="1200">
                <a:solidFill>
                  <a:schemeClr val="accent3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 idx="2" hasCustomPrompt="1"/>
          </p:nvPr>
        </p:nvSpPr>
        <p:spPr>
          <a:xfrm>
            <a:off x="4027800" y="1255175"/>
            <a:ext cx="1088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52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ong list">
  <p:cSld name="CUSTOM_8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613325" y="1094051"/>
            <a:ext cx="7731000" cy="36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08269"/>
              </a:buClr>
              <a:buSzPts val="1100"/>
              <a:buFont typeface="Livvic Medium"/>
              <a:buAutoNum type="arabicPeriod"/>
              <a:defRPr sz="1200"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romanLcPeriod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rabicPeriod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Font typeface="Muli"/>
              <a:buAutoNum type="alphaLcPeriod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Font typeface="Muli"/>
              <a:buAutoNum type="romanLcPeriod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ctrTitle"/>
          </p:nvPr>
        </p:nvSpPr>
        <p:spPr>
          <a:xfrm>
            <a:off x="1935550" y="359450"/>
            <a:ext cx="5273100" cy="9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3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6"/>
          <p:cNvSpPr txBox="1">
            <a:spLocks noGrp="1"/>
          </p:cNvSpPr>
          <p:nvPr>
            <p:ph type="subTitle" idx="1"/>
          </p:nvPr>
        </p:nvSpPr>
        <p:spPr>
          <a:xfrm>
            <a:off x="1852875" y="3411156"/>
            <a:ext cx="25590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97" name="Google Shape;97;p26"/>
          <p:cNvSpPr txBox="1">
            <a:spLocks noGrp="1"/>
          </p:cNvSpPr>
          <p:nvPr>
            <p:ph type="ctrTitle"/>
          </p:nvPr>
        </p:nvSpPr>
        <p:spPr>
          <a:xfrm>
            <a:off x="1935550" y="359450"/>
            <a:ext cx="5273100" cy="9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8" name="Google Shape;98;p26"/>
          <p:cNvSpPr txBox="1">
            <a:spLocks noGrp="1"/>
          </p:cNvSpPr>
          <p:nvPr>
            <p:ph type="subTitle" idx="2"/>
          </p:nvPr>
        </p:nvSpPr>
        <p:spPr>
          <a:xfrm>
            <a:off x="2373375" y="3033750"/>
            <a:ext cx="15180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99" name="Google Shape;99;p26"/>
          <p:cNvSpPr txBox="1">
            <a:spLocks noGrp="1"/>
          </p:cNvSpPr>
          <p:nvPr>
            <p:ph type="subTitle" idx="3"/>
          </p:nvPr>
        </p:nvSpPr>
        <p:spPr>
          <a:xfrm>
            <a:off x="5254575" y="3033750"/>
            <a:ext cx="1514100" cy="3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100" name="Google Shape;100;p26"/>
          <p:cNvSpPr txBox="1">
            <a:spLocks noGrp="1"/>
          </p:cNvSpPr>
          <p:nvPr>
            <p:ph type="subTitle" idx="4"/>
          </p:nvPr>
        </p:nvSpPr>
        <p:spPr>
          <a:xfrm>
            <a:off x="4732125" y="3411154"/>
            <a:ext cx="2559000" cy="9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8585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ressed"/>
              <a:buNone/>
              <a:defRPr sz="280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8585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ivvic Light"/>
              <a:buChar char="●"/>
              <a:defRPr sz="1800"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●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vvic Light"/>
              <a:buChar char="○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vvic Light"/>
              <a:buChar char="■"/>
              <a:defRPr>
                <a:solidFill>
                  <a:schemeClr val="dk1"/>
                </a:solidFill>
                <a:latin typeface="Livvic Light"/>
                <a:ea typeface="Livvic Light"/>
                <a:cs typeface="Livvic Light"/>
                <a:sym typeface="Livvic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5" r:id="rId6"/>
    <p:sldLayoutId id="2147483660" r:id="rId7"/>
    <p:sldLayoutId id="2147483666" r:id="rId8"/>
    <p:sldLayoutId id="2147483672" r:id="rId9"/>
    <p:sldLayoutId id="2147483691" r:id="rId10"/>
    <p:sldLayoutId id="2147483692" r:id="rId11"/>
    <p:sldLayoutId id="214748369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" Target="slide3.xml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slide" Target="slide2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3"/>
          <p:cNvSpPr txBox="1">
            <a:spLocks noGrp="1"/>
          </p:cNvSpPr>
          <p:nvPr>
            <p:ph type="ctrTitle"/>
          </p:nvPr>
        </p:nvSpPr>
        <p:spPr>
          <a:xfrm>
            <a:off x="1691680" y="411510"/>
            <a:ext cx="5296500" cy="22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 dirty="0" smtClean="0">
                <a:latin typeface="Perpetua" pitchFamily="18" charset="0"/>
              </a:rPr>
              <a:t>Teori Masuknya Islam ke Indonesia</a:t>
            </a:r>
            <a:endParaRPr sz="5200" dirty="0">
              <a:latin typeface="Perpetua" pitchFamily="18" charset="0"/>
            </a:endParaRPr>
          </a:p>
        </p:txBody>
      </p:sp>
      <p:pic>
        <p:nvPicPr>
          <p:cNvPr id="465" name="Google Shape;46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51595"/>
            <a:ext cx="2662697" cy="1891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650643" y="-142894"/>
            <a:ext cx="2493357" cy="265637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7" name="Google Shape;467;p53"/>
          <p:cNvGrpSpPr/>
          <p:nvPr/>
        </p:nvGrpSpPr>
        <p:grpSpPr>
          <a:xfrm>
            <a:off x="3357554" y="3357568"/>
            <a:ext cx="2255901" cy="69575"/>
            <a:chOff x="446800" y="1721825"/>
            <a:chExt cx="259025" cy="18325"/>
          </a:xfrm>
        </p:grpSpPr>
        <p:sp>
          <p:nvSpPr>
            <p:cNvPr id="468" name="Google Shape;468;p53"/>
            <p:cNvSpPr/>
            <p:nvPr/>
          </p:nvSpPr>
          <p:spPr>
            <a:xfrm>
              <a:off x="447225" y="1724725"/>
              <a:ext cx="258600" cy="15425"/>
            </a:xfrm>
            <a:custGeom>
              <a:avLst/>
              <a:gdLst/>
              <a:ahLst/>
              <a:cxnLst/>
              <a:rect l="l" t="t" r="r" b="b"/>
              <a:pathLst>
                <a:path w="10344" h="617" extrusionOk="0">
                  <a:moveTo>
                    <a:pt x="371" y="0"/>
                  </a:moveTo>
                  <a:cubicBezTo>
                    <a:pt x="274" y="0"/>
                    <a:pt x="176" y="4"/>
                    <a:pt x="77" y="13"/>
                  </a:cubicBezTo>
                  <a:cubicBezTo>
                    <a:pt x="1" y="13"/>
                    <a:pt x="3" y="132"/>
                    <a:pt x="78" y="132"/>
                  </a:cubicBezTo>
                  <a:cubicBezTo>
                    <a:pt x="79" y="132"/>
                    <a:pt x="80" y="132"/>
                    <a:pt x="81" y="132"/>
                  </a:cubicBezTo>
                  <a:cubicBezTo>
                    <a:pt x="246" y="140"/>
                    <a:pt x="410" y="177"/>
                    <a:pt x="574" y="189"/>
                  </a:cubicBezTo>
                  <a:cubicBezTo>
                    <a:pt x="738" y="206"/>
                    <a:pt x="902" y="226"/>
                    <a:pt x="1062" y="247"/>
                  </a:cubicBezTo>
                  <a:cubicBezTo>
                    <a:pt x="1226" y="263"/>
                    <a:pt x="1395" y="271"/>
                    <a:pt x="1555" y="292"/>
                  </a:cubicBezTo>
                  <a:cubicBezTo>
                    <a:pt x="1719" y="317"/>
                    <a:pt x="1883" y="325"/>
                    <a:pt x="2047" y="349"/>
                  </a:cubicBezTo>
                  <a:cubicBezTo>
                    <a:pt x="2211" y="378"/>
                    <a:pt x="2375" y="431"/>
                    <a:pt x="2543" y="448"/>
                  </a:cubicBezTo>
                  <a:cubicBezTo>
                    <a:pt x="2712" y="464"/>
                    <a:pt x="2880" y="485"/>
                    <a:pt x="3052" y="497"/>
                  </a:cubicBezTo>
                  <a:cubicBezTo>
                    <a:pt x="3093" y="500"/>
                    <a:pt x="3134" y="501"/>
                    <a:pt x="3175" y="501"/>
                  </a:cubicBezTo>
                  <a:cubicBezTo>
                    <a:pt x="3273" y="501"/>
                    <a:pt x="3371" y="495"/>
                    <a:pt x="3470" y="495"/>
                  </a:cubicBezTo>
                  <a:cubicBezTo>
                    <a:pt x="3501" y="495"/>
                    <a:pt x="3531" y="496"/>
                    <a:pt x="3561" y="497"/>
                  </a:cubicBezTo>
                  <a:cubicBezTo>
                    <a:pt x="3729" y="501"/>
                    <a:pt x="3898" y="518"/>
                    <a:pt x="4066" y="526"/>
                  </a:cubicBezTo>
                  <a:cubicBezTo>
                    <a:pt x="4152" y="530"/>
                    <a:pt x="4235" y="530"/>
                    <a:pt x="4318" y="530"/>
                  </a:cubicBezTo>
                  <a:cubicBezTo>
                    <a:pt x="4400" y="530"/>
                    <a:pt x="4482" y="530"/>
                    <a:pt x="4566" y="534"/>
                  </a:cubicBezTo>
                  <a:cubicBezTo>
                    <a:pt x="4730" y="538"/>
                    <a:pt x="4895" y="591"/>
                    <a:pt x="5063" y="596"/>
                  </a:cubicBezTo>
                  <a:cubicBezTo>
                    <a:pt x="5078" y="596"/>
                    <a:pt x="5093" y="596"/>
                    <a:pt x="5108" y="596"/>
                  </a:cubicBezTo>
                  <a:cubicBezTo>
                    <a:pt x="5243" y="596"/>
                    <a:pt x="5380" y="583"/>
                    <a:pt x="5514" y="583"/>
                  </a:cubicBezTo>
                  <a:cubicBezTo>
                    <a:pt x="5529" y="583"/>
                    <a:pt x="5544" y="583"/>
                    <a:pt x="5559" y="583"/>
                  </a:cubicBezTo>
                  <a:cubicBezTo>
                    <a:pt x="5615" y="585"/>
                    <a:pt x="5671" y="585"/>
                    <a:pt x="5727" y="585"/>
                  </a:cubicBezTo>
                  <a:cubicBezTo>
                    <a:pt x="5837" y="585"/>
                    <a:pt x="5948" y="583"/>
                    <a:pt x="6060" y="583"/>
                  </a:cubicBezTo>
                  <a:cubicBezTo>
                    <a:pt x="6224" y="583"/>
                    <a:pt x="6392" y="616"/>
                    <a:pt x="6556" y="616"/>
                  </a:cubicBezTo>
                  <a:cubicBezTo>
                    <a:pt x="6721" y="616"/>
                    <a:pt x="6889" y="600"/>
                    <a:pt x="7053" y="600"/>
                  </a:cubicBezTo>
                  <a:cubicBezTo>
                    <a:pt x="7221" y="596"/>
                    <a:pt x="7385" y="563"/>
                    <a:pt x="7554" y="559"/>
                  </a:cubicBezTo>
                  <a:cubicBezTo>
                    <a:pt x="7570" y="558"/>
                    <a:pt x="7587" y="557"/>
                    <a:pt x="7603" y="557"/>
                  </a:cubicBezTo>
                  <a:cubicBezTo>
                    <a:pt x="7735" y="557"/>
                    <a:pt x="7869" y="580"/>
                    <a:pt x="8000" y="580"/>
                  </a:cubicBezTo>
                  <a:cubicBezTo>
                    <a:pt x="8017" y="580"/>
                    <a:pt x="8033" y="580"/>
                    <a:pt x="8050" y="579"/>
                  </a:cubicBezTo>
                  <a:cubicBezTo>
                    <a:pt x="8243" y="571"/>
                    <a:pt x="8428" y="522"/>
                    <a:pt x="8616" y="509"/>
                  </a:cubicBezTo>
                  <a:cubicBezTo>
                    <a:pt x="8805" y="497"/>
                    <a:pt x="8994" y="477"/>
                    <a:pt x="9178" y="460"/>
                  </a:cubicBezTo>
                  <a:cubicBezTo>
                    <a:pt x="9367" y="440"/>
                    <a:pt x="9560" y="448"/>
                    <a:pt x="9749" y="427"/>
                  </a:cubicBezTo>
                  <a:cubicBezTo>
                    <a:pt x="9938" y="403"/>
                    <a:pt x="10122" y="370"/>
                    <a:pt x="10311" y="341"/>
                  </a:cubicBezTo>
                  <a:cubicBezTo>
                    <a:pt x="10340" y="337"/>
                    <a:pt x="10344" y="267"/>
                    <a:pt x="10311" y="267"/>
                  </a:cubicBezTo>
                  <a:cubicBezTo>
                    <a:pt x="10143" y="271"/>
                    <a:pt x="9974" y="280"/>
                    <a:pt x="9810" y="284"/>
                  </a:cubicBezTo>
                  <a:cubicBezTo>
                    <a:pt x="9642" y="288"/>
                    <a:pt x="9474" y="308"/>
                    <a:pt x="9310" y="312"/>
                  </a:cubicBezTo>
                  <a:cubicBezTo>
                    <a:pt x="9141" y="317"/>
                    <a:pt x="8977" y="325"/>
                    <a:pt x="8809" y="329"/>
                  </a:cubicBezTo>
                  <a:cubicBezTo>
                    <a:pt x="8641" y="333"/>
                    <a:pt x="8477" y="345"/>
                    <a:pt x="8309" y="349"/>
                  </a:cubicBezTo>
                  <a:cubicBezTo>
                    <a:pt x="8296" y="350"/>
                    <a:pt x="8283" y="350"/>
                    <a:pt x="8270" y="350"/>
                  </a:cubicBezTo>
                  <a:cubicBezTo>
                    <a:pt x="8115" y="350"/>
                    <a:pt x="7963" y="329"/>
                    <a:pt x="7808" y="329"/>
                  </a:cubicBezTo>
                  <a:cubicBezTo>
                    <a:pt x="7640" y="333"/>
                    <a:pt x="7476" y="382"/>
                    <a:pt x="7307" y="386"/>
                  </a:cubicBezTo>
                  <a:cubicBezTo>
                    <a:pt x="7300" y="387"/>
                    <a:pt x="7293" y="387"/>
                    <a:pt x="7285" y="387"/>
                  </a:cubicBezTo>
                  <a:cubicBezTo>
                    <a:pt x="7132" y="387"/>
                    <a:pt x="6982" y="349"/>
                    <a:pt x="6829" y="349"/>
                  </a:cubicBezTo>
                  <a:cubicBezTo>
                    <a:pt x="6821" y="349"/>
                    <a:pt x="6814" y="349"/>
                    <a:pt x="6807" y="349"/>
                  </a:cubicBezTo>
                  <a:lnTo>
                    <a:pt x="6306" y="349"/>
                  </a:lnTo>
                  <a:cubicBezTo>
                    <a:pt x="6160" y="349"/>
                    <a:pt x="6011" y="362"/>
                    <a:pt x="5862" y="362"/>
                  </a:cubicBezTo>
                  <a:cubicBezTo>
                    <a:pt x="5843" y="362"/>
                    <a:pt x="5824" y="362"/>
                    <a:pt x="5806" y="362"/>
                  </a:cubicBezTo>
                  <a:cubicBezTo>
                    <a:pt x="5751" y="360"/>
                    <a:pt x="5696" y="360"/>
                    <a:pt x="5640" y="360"/>
                  </a:cubicBezTo>
                  <a:cubicBezTo>
                    <a:pt x="5529" y="360"/>
                    <a:pt x="5417" y="362"/>
                    <a:pt x="5305" y="362"/>
                  </a:cubicBezTo>
                  <a:cubicBezTo>
                    <a:pt x="5193" y="362"/>
                    <a:pt x="5082" y="365"/>
                    <a:pt x="4972" y="365"/>
                  </a:cubicBezTo>
                  <a:cubicBezTo>
                    <a:pt x="4916" y="365"/>
                    <a:pt x="4860" y="364"/>
                    <a:pt x="4804" y="362"/>
                  </a:cubicBezTo>
                  <a:cubicBezTo>
                    <a:pt x="4636" y="354"/>
                    <a:pt x="4472" y="329"/>
                    <a:pt x="4304" y="321"/>
                  </a:cubicBezTo>
                  <a:cubicBezTo>
                    <a:pt x="4220" y="317"/>
                    <a:pt x="4137" y="317"/>
                    <a:pt x="4053" y="317"/>
                  </a:cubicBezTo>
                  <a:cubicBezTo>
                    <a:pt x="3970" y="317"/>
                    <a:pt x="3887" y="317"/>
                    <a:pt x="3803" y="312"/>
                  </a:cubicBezTo>
                  <a:cubicBezTo>
                    <a:pt x="3635" y="308"/>
                    <a:pt x="3471" y="255"/>
                    <a:pt x="3307" y="247"/>
                  </a:cubicBezTo>
                  <a:cubicBezTo>
                    <a:pt x="3138" y="239"/>
                    <a:pt x="2974" y="230"/>
                    <a:pt x="2806" y="218"/>
                  </a:cubicBezTo>
                  <a:cubicBezTo>
                    <a:pt x="2638" y="210"/>
                    <a:pt x="2474" y="198"/>
                    <a:pt x="2305" y="185"/>
                  </a:cubicBezTo>
                  <a:cubicBezTo>
                    <a:pt x="2117" y="173"/>
                    <a:pt x="1924" y="173"/>
                    <a:pt x="1731" y="152"/>
                  </a:cubicBezTo>
                  <a:cubicBezTo>
                    <a:pt x="1542" y="136"/>
                    <a:pt x="1354" y="111"/>
                    <a:pt x="1165" y="79"/>
                  </a:cubicBezTo>
                  <a:cubicBezTo>
                    <a:pt x="984" y="50"/>
                    <a:pt x="804" y="21"/>
                    <a:pt x="623" y="9"/>
                  </a:cubicBezTo>
                  <a:cubicBezTo>
                    <a:pt x="539" y="3"/>
                    <a:pt x="456" y="0"/>
                    <a:pt x="371" y="0"/>
                  </a:cubicBezTo>
                  <a:close/>
                </a:path>
              </a:pathLst>
            </a:custGeom>
            <a:solidFill>
              <a:srgbClr val="5D3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53"/>
            <p:cNvSpPr/>
            <p:nvPr/>
          </p:nvSpPr>
          <p:spPr>
            <a:xfrm>
              <a:off x="446800" y="1721825"/>
              <a:ext cx="258725" cy="10325"/>
            </a:xfrm>
            <a:custGeom>
              <a:avLst/>
              <a:gdLst/>
              <a:ahLst/>
              <a:cxnLst/>
              <a:rect l="l" t="t" r="r" b="b"/>
              <a:pathLst>
                <a:path w="10349" h="413" extrusionOk="0">
                  <a:moveTo>
                    <a:pt x="825" y="1"/>
                  </a:moveTo>
                  <a:cubicBezTo>
                    <a:pt x="792" y="1"/>
                    <a:pt x="759" y="1"/>
                    <a:pt x="726" y="2"/>
                  </a:cubicBezTo>
                  <a:cubicBezTo>
                    <a:pt x="558" y="2"/>
                    <a:pt x="390" y="14"/>
                    <a:pt x="222" y="26"/>
                  </a:cubicBezTo>
                  <a:cubicBezTo>
                    <a:pt x="0" y="43"/>
                    <a:pt x="4" y="232"/>
                    <a:pt x="222" y="252"/>
                  </a:cubicBezTo>
                  <a:cubicBezTo>
                    <a:pt x="390" y="268"/>
                    <a:pt x="550" y="318"/>
                    <a:pt x="718" y="330"/>
                  </a:cubicBezTo>
                  <a:cubicBezTo>
                    <a:pt x="882" y="346"/>
                    <a:pt x="1046" y="355"/>
                    <a:pt x="1215" y="367"/>
                  </a:cubicBezTo>
                  <a:cubicBezTo>
                    <a:pt x="1263" y="371"/>
                    <a:pt x="1312" y="372"/>
                    <a:pt x="1361" y="372"/>
                  </a:cubicBezTo>
                  <a:cubicBezTo>
                    <a:pt x="1442" y="372"/>
                    <a:pt x="1523" y="369"/>
                    <a:pt x="1605" y="369"/>
                  </a:cubicBezTo>
                  <a:cubicBezTo>
                    <a:pt x="1642" y="369"/>
                    <a:pt x="1678" y="369"/>
                    <a:pt x="1715" y="371"/>
                  </a:cubicBezTo>
                  <a:cubicBezTo>
                    <a:pt x="1879" y="379"/>
                    <a:pt x="2043" y="387"/>
                    <a:pt x="2212" y="392"/>
                  </a:cubicBezTo>
                  <a:cubicBezTo>
                    <a:pt x="2380" y="396"/>
                    <a:pt x="2544" y="412"/>
                    <a:pt x="2708" y="412"/>
                  </a:cubicBezTo>
                  <a:cubicBezTo>
                    <a:pt x="2876" y="408"/>
                    <a:pt x="3045" y="387"/>
                    <a:pt x="3209" y="383"/>
                  </a:cubicBezTo>
                  <a:cubicBezTo>
                    <a:pt x="3377" y="383"/>
                    <a:pt x="3545" y="412"/>
                    <a:pt x="3709" y="412"/>
                  </a:cubicBezTo>
                  <a:cubicBezTo>
                    <a:pt x="3878" y="412"/>
                    <a:pt x="4046" y="371"/>
                    <a:pt x="4210" y="371"/>
                  </a:cubicBezTo>
                  <a:cubicBezTo>
                    <a:pt x="4368" y="371"/>
                    <a:pt x="4527" y="400"/>
                    <a:pt x="4682" y="400"/>
                  </a:cubicBezTo>
                  <a:cubicBezTo>
                    <a:pt x="4691" y="400"/>
                    <a:pt x="4701" y="400"/>
                    <a:pt x="4711" y="400"/>
                  </a:cubicBezTo>
                  <a:cubicBezTo>
                    <a:pt x="4879" y="400"/>
                    <a:pt x="5047" y="371"/>
                    <a:pt x="5211" y="371"/>
                  </a:cubicBezTo>
                  <a:cubicBezTo>
                    <a:pt x="5361" y="371"/>
                    <a:pt x="5510" y="384"/>
                    <a:pt x="5660" y="384"/>
                  </a:cubicBezTo>
                  <a:cubicBezTo>
                    <a:pt x="5678" y="384"/>
                    <a:pt x="5697" y="384"/>
                    <a:pt x="5716" y="383"/>
                  </a:cubicBezTo>
                  <a:cubicBezTo>
                    <a:pt x="5884" y="383"/>
                    <a:pt x="6052" y="367"/>
                    <a:pt x="6221" y="363"/>
                  </a:cubicBezTo>
                  <a:cubicBezTo>
                    <a:pt x="6389" y="363"/>
                    <a:pt x="6557" y="387"/>
                    <a:pt x="6725" y="387"/>
                  </a:cubicBezTo>
                  <a:cubicBezTo>
                    <a:pt x="6893" y="383"/>
                    <a:pt x="7062" y="375"/>
                    <a:pt x="7230" y="371"/>
                  </a:cubicBezTo>
                  <a:cubicBezTo>
                    <a:pt x="7398" y="367"/>
                    <a:pt x="7566" y="346"/>
                    <a:pt x="7735" y="342"/>
                  </a:cubicBezTo>
                  <a:cubicBezTo>
                    <a:pt x="7903" y="334"/>
                    <a:pt x="8067" y="342"/>
                    <a:pt x="8231" y="330"/>
                  </a:cubicBezTo>
                  <a:cubicBezTo>
                    <a:pt x="8399" y="322"/>
                    <a:pt x="8564" y="305"/>
                    <a:pt x="8732" y="293"/>
                  </a:cubicBezTo>
                  <a:cubicBezTo>
                    <a:pt x="8896" y="285"/>
                    <a:pt x="9064" y="285"/>
                    <a:pt x="9228" y="273"/>
                  </a:cubicBezTo>
                  <a:cubicBezTo>
                    <a:pt x="9392" y="260"/>
                    <a:pt x="9557" y="207"/>
                    <a:pt x="9721" y="190"/>
                  </a:cubicBezTo>
                  <a:cubicBezTo>
                    <a:pt x="9747" y="188"/>
                    <a:pt x="9774" y="188"/>
                    <a:pt x="9801" y="188"/>
                  </a:cubicBezTo>
                  <a:cubicBezTo>
                    <a:pt x="9914" y="188"/>
                    <a:pt x="10028" y="202"/>
                    <a:pt x="10140" y="202"/>
                  </a:cubicBezTo>
                  <a:cubicBezTo>
                    <a:pt x="10168" y="202"/>
                    <a:pt x="10195" y="201"/>
                    <a:pt x="10221" y="199"/>
                  </a:cubicBezTo>
                  <a:cubicBezTo>
                    <a:pt x="10312" y="190"/>
                    <a:pt x="10348" y="84"/>
                    <a:pt x="10242" y="71"/>
                  </a:cubicBezTo>
                  <a:cubicBezTo>
                    <a:pt x="10057" y="53"/>
                    <a:pt x="9878" y="21"/>
                    <a:pt x="9694" y="21"/>
                  </a:cubicBezTo>
                  <a:cubicBezTo>
                    <a:pt x="9674" y="21"/>
                    <a:pt x="9654" y="21"/>
                    <a:pt x="9634" y="22"/>
                  </a:cubicBezTo>
                  <a:cubicBezTo>
                    <a:pt x="9433" y="30"/>
                    <a:pt x="9232" y="35"/>
                    <a:pt x="9027" y="47"/>
                  </a:cubicBezTo>
                  <a:cubicBezTo>
                    <a:pt x="8826" y="55"/>
                    <a:pt x="8625" y="71"/>
                    <a:pt x="8424" y="71"/>
                  </a:cubicBezTo>
                  <a:cubicBezTo>
                    <a:pt x="8223" y="76"/>
                    <a:pt x="8022" y="113"/>
                    <a:pt x="7821" y="113"/>
                  </a:cubicBezTo>
                  <a:cubicBezTo>
                    <a:pt x="7648" y="113"/>
                    <a:pt x="7480" y="67"/>
                    <a:pt x="7308" y="67"/>
                  </a:cubicBezTo>
                  <a:cubicBezTo>
                    <a:pt x="7136" y="67"/>
                    <a:pt x="6967" y="80"/>
                    <a:pt x="6795" y="80"/>
                  </a:cubicBezTo>
                  <a:cubicBezTo>
                    <a:pt x="6776" y="79"/>
                    <a:pt x="6757" y="79"/>
                    <a:pt x="6738" y="79"/>
                  </a:cubicBezTo>
                  <a:cubicBezTo>
                    <a:pt x="6585" y="79"/>
                    <a:pt x="6435" y="92"/>
                    <a:pt x="6282" y="92"/>
                  </a:cubicBezTo>
                  <a:lnTo>
                    <a:pt x="5769" y="88"/>
                  </a:lnTo>
                  <a:cubicBezTo>
                    <a:pt x="5597" y="88"/>
                    <a:pt x="5429" y="59"/>
                    <a:pt x="5256" y="59"/>
                  </a:cubicBezTo>
                  <a:cubicBezTo>
                    <a:pt x="5084" y="55"/>
                    <a:pt x="4924" y="51"/>
                    <a:pt x="4756" y="51"/>
                  </a:cubicBezTo>
                  <a:cubicBezTo>
                    <a:pt x="4732" y="50"/>
                    <a:pt x="4708" y="50"/>
                    <a:pt x="4684" y="50"/>
                  </a:cubicBezTo>
                  <a:cubicBezTo>
                    <a:pt x="4540" y="50"/>
                    <a:pt x="4399" y="59"/>
                    <a:pt x="4255" y="59"/>
                  </a:cubicBezTo>
                  <a:cubicBezTo>
                    <a:pt x="4240" y="59"/>
                    <a:pt x="4225" y="59"/>
                    <a:pt x="4209" y="59"/>
                  </a:cubicBezTo>
                  <a:cubicBezTo>
                    <a:pt x="4057" y="59"/>
                    <a:pt x="3907" y="76"/>
                    <a:pt x="3755" y="76"/>
                  </a:cubicBezTo>
                  <a:cubicBezTo>
                    <a:pt x="3586" y="76"/>
                    <a:pt x="3422" y="55"/>
                    <a:pt x="3254" y="51"/>
                  </a:cubicBezTo>
                  <a:cubicBezTo>
                    <a:pt x="3086" y="51"/>
                    <a:pt x="2922" y="59"/>
                    <a:pt x="2753" y="59"/>
                  </a:cubicBezTo>
                  <a:cubicBezTo>
                    <a:pt x="2585" y="55"/>
                    <a:pt x="2417" y="22"/>
                    <a:pt x="2249" y="14"/>
                  </a:cubicBezTo>
                  <a:cubicBezTo>
                    <a:pt x="2164" y="12"/>
                    <a:pt x="2080" y="12"/>
                    <a:pt x="1996" y="12"/>
                  </a:cubicBezTo>
                  <a:cubicBezTo>
                    <a:pt x="1911" y="12"/>
                    <a:pt x="1826" y="12"/>
                    <a:pt x="1740" y="10"/>
                  </a:cubicBezTo>
                  <a:cubicBezTo>
                    <a:pt x="1696" y="8"/>
                    <a:pt x="1652" y="7"/>
                    <a:pt x="1608" y="7"/>
                  </a:cubicBezTo>
                  <a:cubicBezTo>
                    <a:pt x="1509" y="7"/>
                    <a:pt x="1410" y="11"/>
                    <a:pt x="1311" y="11"/>
                  </a:cubicBezTo>
                  <a:cubicBezTo>
                    <a:pt x="1286" y="11"/>
                    <a:pt x="1260" y="11"/>
                    <a:pt x="1235" y="10"/>
                  </a:cubicBezTo>
                  <a:cubicBezTo>
                    <a:pt x="1099" y="7"/>
                    <a:pt x="963" y="1"/>
                    <a:pt x="825" y="1"/>
                  </a:cubicBezTo>
                  <a:close/>
                </a:path>
              </a:pathLst>
            </a:custGeom>
            <a:solidFill>
              <a:srgbClr val="5D3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71" name="Google Shape;471;p5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23688">
            <a:off x="248748" y="-32778"/>
            <a:ext cx="1915818" cy="2575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250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86578" y="2937045"/>
            <a:ext cx="2000264" cy="2206455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499;p56"/>
          <p:cNvSpPr txBox="1">
            <a:spLocks noGrp="1"/>
          </p:cNvSpPr>
          <p:nvPr>
            <p:ph type="subTitle" idx="1"/>
          </p:nvPr>
        </p:nvSpPr>
        <p:spPr>
          <a:xfrm>
            <a:off x="2428860" y="3714758"/>
            <a:ext cx="3749180" cy="5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KELOMPOK 2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1.Ahmad udin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2.M abdul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3.Mirza azam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4.Wahyu jordy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5.Ridho w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6.Rio yanto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4" name="Google Shape;4954;p103"/>
          <p:cNvSpPr txBox="1"/>
          <p:nvPr/>
        </p:nvSpPr>
        <p:spPr>
          <a:xfrm>
            <a:off x="3786182" y="1571618"/>
            <a:ext cx="1571636" cy="500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rPr>
              <a:t>DAFTAR ISI</a:t>
            </a:r>
            <a:endParaRPr sz="1800">
              <a:solidFill>
                <a:schemeClr val="dk1"/>
              </a:solidFill>
              <a:latin typeface="Redressed"/>
              <a:ea typeface="Redressed"/>
              <a:cs typeface="Redressed"/>
              <a:sym typeface="Redressed"/>
            </a:endParaRPr>
          </a:p>
        </p:txBody>
      </p:sp>
      <p:sp>
        <p:nvSpPr>
          <p:cNvPr id="4956" name="Google Shape;4956;p103"/>
          <p:cNvSpPr txBox="1"/>
          <p:nvPr/>
        </p:nvSpPr>
        <p:spPr>
          <a:xfrm>
            <a:off x="1071538" y="3643320"/>
            <a:ext cx="2177493" cy="808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  <a:hlinkClick r:id="rId3" action="ppaction://hlinksldjump"/>
              </a:rPr>
              <a:t>Teori</a:t>
            </a:r>
            <a:r>
              <a:rPr lang="en" sz="1800" dirty="0" smtClean="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rPr>
              <a:t> masuknya islam ke indonesia</a:t>
            </a:r>
            <a:endParaRPr sz="1800" dirty="0">
              <a:solidFill>
                <a:schemeClr val="dk1"/>
              </a:solidFill>
              <a:latin typeface="Redressed"/>
              <a:ea typeface="Redressed"/>
              <a:cs typeface="Redressed"/>
              <a:sym typeface="Redressed"/>
            </a:endParaRPr>
          </a:p>
        </p:txBody>
      </p:sp>
      <p:sp>
        <p:nvSpPr>
          <p:cNvPr id="4958" name="Google Shape;4958;p103"/>
          <p:cNvSpPr txBox="1"/>
          <p:nvPr/>
        </p:nvSpPr>
        <p:spPr>
          <a:xfrm>
            <a:off x="3786182" y="3692326"/>
            <a:ext cx="1544700" cy="7368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  <a:hlinkClick r:id="rId4" action="ppaction://hlinksldjump"/>
              </a:rPr>
              <a:t>Saluran</a:t>
            </a:r>
            <a:r>
              <a:rPr lang="en" sz="1800" dirty="0" smtClean="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rPr>
              <a:t> penyebaran islam</a:t>
            </a:r>
            <a:endParaRPr sz="1800" dirty="0">
              <a:solidFill>
                <a:schemeClr val="dk1"/>
              </a:solidFill>
              <a:latin typeface="Redressed"/>
              <a:ea typeface="Redressed"/>
              <a:cs typeface="Redressed"/>
              <a:sym typeface="Redressed"/>
            </a:endParaRPr>
          </a:p>
        </p:txBody>
      </p:sp>
      <p:sp>
        <p:nvSpPr>
          <p:cNvPr id="4960" name="Google Shape;4960;p103"/>
          <p:cNvSpPr txBox="1"/>
          <p:nvPr/>
        </p:nvSpPr>
        <p:spPr>
          <a:xfrm>
            <a:off x="6286512" y="3571882"/>
            <a:ext cx="1544700" cy="879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rPr>
              <a:t>Pengaruh </a:t>
            </a:r>
            <a:r>
              <a:rPr lang="en" sz="1800" dirty="0" smtClean="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  <a:hlinkClick r:id="rId5" action="ppaction://hlinksldjump"/>
              </a:rPr>
              <a:t>masuknya</a:t>
            </a:r>
            <a:r>
              <a:rPr lang="en" sz="1800" dirty="0" smtClean="0">
                <a:solidFill>
                  <a:schemeClr val="dk1"/>
                </a:solidFill>
                <a:latin typeface="Redressed"/>
                <a:ea typeface="Redressed"/>
                <a:cs typeface="Redressed"/>
                <a:sym typeface="Redressed"/>
              </a:rPr>
              <a:t> islam</a:t>
            </a:r>
            <a:endParaRPr sz="1800">
              <a:solidFill>
                <a:schemeClr val="dk1"/>
              </a:solidFill>
              <a:latin typeface="Redressed"/>
              <a:ea typeface="Redressed"/>
              <a:cs typeface="Redressed"/>
              <a:sym typeface="Redressed"/>
            </a:endParaRPr>
          </a:p>
        </p:txBody>
      </p:sp>
      <p:sp>
        <p:nvSpPr>
          <p:cNvPr id="4961" name="Google Shape;4961;p103"/>
          <p:cNvSpPr/>
          <p:nvPr/>
        </p:nvSpPr>
        <p:spPr>
          <a:xfrm>
            <a:off x="3142100" y="1384750"/>
            <a:ext cx="2859638" cy="1024481"/>
          </a:xfrm>
          <a:custGeom>
            <a:avLst/>
            <a:gdLst/>
            <a:ahLst/>
            <a:cxnLst/>
            <a:rect l="l" t="t" r="r" b="b"/>
            <a:pathLst>
              <a:path w="34280" h="12281" extrusionOk="0">
                <a:moveTo>
                  <a:pt x="31358" y="1"/>
                </a:moveTo>
                <a:lnTo>
                  <a:pt x="28289" y="9"/>
                </a:lnTo>
                <a:lnTo>
                  <a:pt x="26680" y="9"/>
                </a:lnTo>
                <a:lnTo>
                  <a:pt x="24994" y="13"/>
                </a:lnTo>
                <a:cubicBezTo>
                  <a:pt x="23874" y="21"/>
                  <a:pt x="22758" y="30"/>
                  <a:pt x="21654" y="30"/>
                </a:cubicBezTo>
                <a:lnTo>
                  <a:pt x="18154" y="13"/>
                </a:lnTo>
                <a:cubicBezTo>
                  <a:pt x="17752" y="13"/>
                  <a:pt x="17331" y="11"/>
                  <a:pt x="16905" y="11"/>
                </a:cubicBezTo>
                <a:cubicBezTo>
                  <a:pt x="16692" y="11"/>
                  <a:pt x="16477" y="12"/>
                  <a:pt x="16262" y="13"/>
                </a:cubicBezTo>
                <a:lnTo>
                  <a:pt x="14403" y="30"/>
                </a:lnTo>
                <a:cubicBezTo>
                  <a:pt x="13800" y="38"/>
                  <a:pt x="13209" y="46"/>
                  <a:pt x="12635" y="46"/>
                </a:cubicBezTo>
                <a:lnTo>
                  <a:pt x="10817" y="46"/>
                </a:lnTo>
                <a:lnTo>
                  <a:pt x="7079" y="34"/>
                </a:lnTo>
                <a:lnTo>
                  <a:pt x="325" y="5"/>
                </a:lnTo>
                <a:lnTo>
                  <a:pt x="83" y="5"/>
                </a:lnTo>
                <a:lnTo>
                  <a:pt x="66" y="3070"/>
                </a:lnTo>
                <a:cubicBezTo>
                  <a:pt x="58" y="4137"/>
                  <a:pt x="50" y="5216"/>
                  <a:pt x="38" y="6316"/>
                </a:cubicBezTo>
                <a:cubicBezTo>
                  <a:pt x="25" y="8376"/>
                  <a:pt x="13" y="10226"/>
                  <a:pt x="1" y="12146"/>
                </a:cubicBezTo>
                <a:lnTo>
                  <a:pt x="666" y="12151"/>
                </a:lnTo>
                <a:cubicBezTo>
                  <a:pt x="1761" y="12151"/>
                  <a:pt x="2762" y="12142"/>
                  <a:pt x="3686" y="12142"/>
                </a:cubicBezTo>
                <a:cubicBezTo>
                  <a:pt x="3992" y="12142"/>
                  <a:pt x="4289" y="12141"/>
                  <a:pt x="4577" y="12141"/>
                </a:cubicBezTo>
                <a:cubicBezTo>
                  <a:pt x="4721" y="12141"/>
                  <a:pt x="4863" y="12141"/>
                  <a:pt x="5003" y="12142"/>
                </a:cubicBezTo>
                <a:lnTo>
                  <a:pt x="6381" y="12151"/>
                </a:lnTo>
                <a:lnTo>
                  <a:pt x="9016" y="12163"/>
                </a:lnTo>
                <a:cubicBezTo>
                  <a:pt x="9910" y="12167"/>
                  <a:pt x="10575" y="12175"/>
                  <a:pt x="11326" y="12188"/>
                </a:cubicBezTo>
                <a:lnTo>
                  <a:pt x="13566" y="12220"/>
                </a:lnTo>
                <a:cubicBezTo>
                  <a:pt x="14305" y="12233"/>
                  <a:pt x="15105" y="12237"/>
                  <a:pt x="15798" y="12237"/>
                </a:cubicBezTo>
                <a:lnTo>
                  <a:pt x="19003" y="12216"/>
                </a:lnTo>
                <a:cubicBezTo>
                  <a:pt x="19144" y="12215"/>
                  <a:pt x="19278" y="12215"/>
                  <a:pt x="19407" y="12215"/>
                </a:cubicBezTo>
                <a:cubicBezTo>
                  <a:pt x="19979" y="12215"/>
                  <a:pt x="20434" y="12222"/>
                  <a:pt x="20796" y="12229"/>
                </a:cubicBezTo>
                <a:cubicBezTo>
                  <a:pt x="21695" y="12241"/>
                  <a:pt x="22643" y="12261"/>
                  <a:pt x="23632" y="12270"/>
                </a:cubicBezTo>
                <a:lnTo>
                  <a:pt x="24378" y="12274"/>
                </a:lnTo>
                <a:lnTo>
                  <a:pt x="25043" y="12274"/>
                </a:lnTo>
                <a:lnTo>
                  <a:pt x="26290" y="12278"/>
                </a:lnTo>
                <a:cubicBezTo>
                  <a:pt x="26962" y="12279"/>
                  <a:pt x="27599" y="12280"/>
                  <a:pt x="28198" y="12280"/>
                </a:cubicBezTo>
                <a:cubicBezTo>
                  <a:pt x="29047" y="12280"/>
                  <a:pt x="29820" y="12279"/>
                  <a:pt x="30513" y="12274"/>
                </a:cubicBezTo>
                <a:cubicBezTo>
                  <a:pt x="31694" y="12265"/>
                  <a:pt x="32630" y="12257"/>
                  <a:pt x="33274" y="12241"/>
                </a:cubicBezTo>
                <a:cubicBezTo>
                  <a:pt x="33914" y="12224"/>
                  <a:pt x="34263" y="12208"/>
                  <a:pt x="34271" y="12192"/>
                </a:cubicBezTo>
                <a:cubicBezTo>
                  <a:pt x="34279" y="12171"/>
                  <a:pt x="33939" y="12151"/>
                  <a:pt x="33311" y="12130"/>
                </a:cubicBezTo>
                <a:cubicBezTo>
                  <a:pt x="32683" y="12110"/>
                  <a:pt x="31760" y="12089"/>
                  <a:pt x="30595" y="12073"/>
                </a:cubicBezTo>
                <a:lnTo>
                  <a:pt x="26409" y="12015"/>
                </a:lnTo>
                <a:lnTo>
                  <a:pt x="25166" y="12003"/>
                </a:lnTo>
                <a:lnTo>
                  <a:pt x="24530" y="11999"/>
                </a:lnTo>
                <a:lnTo>
                  <a:pt x="23952" y="11991"/>
                </a:lnTo>
                <a:lnTo>
                  <a:pt x="21219" y="11945"/>
                </a:lnTo>
                <a:cubicBezTo>
                  <a:pt x="20739" y="11937"/>
                  <a:pt x="19943" y="11929"/>
                  <a:pt x="18921" y="11929"/>
                </a:cubicBezTo>
                <a:cubicBezTo>
                  <a:pt x="17924" y="11933"/>
                  <a:pt x="16795" y="11954"/>
                  <a:pt x="15655" y="11958"/>
                </a:cubicBezTo>
                <a:cubicBezTo>
                  <a:pt x="15489" y="11959"/>
                  <a:pt x="15319" y="11960"/>
                  <a:pt x="15143" y="11960"/>
                </a:cubicBezTo>
                <a:cubicBezTo>
                  <a:pt x="14170" y="11960"/>
                  <a:pt x="13035" y="11942"/>
                  <a:pt x="11638" y="11921"/>
                </a:cubicBezTo>
                <a:lnTo>
                  <a:pt x="10337" y="11909"/>
                </a:lnTo>
                <a:lnTo>
                  <a:pt x="9044" y="11904"/>
                </a:lnTo>
                <a:lnTo>
                  <a:pt x="6377" y="11896"/>
                </a:lnTo>
                <a:lnTo>
                  <a:pt x="4962" y="11892"/>
                </a:lnTo>
                <a:cubicBezTo>
                  <a:pt x="4441" y="11892"/>
                  <a:pt x="3932" y="11896"/>
                  <a:pt x="3431" y="11896"/>
                </a:cubicBezTo>
                <a:cubicBezTo>
                  <a:pt x="2430" y="11904"/>
                  <a:pt x="1462" y="11917"/>
                  <a:pt x="530" y="11917"/>
                </a:cubicBezTo>
                <a:lnTo>
                  <a:pt x="231" y="11917"/>
                </a:lnTo>
                <a:lnTo>
                  <a:pt x="251" y="6254"/>
                </a:lnTo>
                <a:cubicBezTo>
                  <a:pt x="259" y="5191"/>
                  <a:pt x="263" y="4088"/>
                  <a:pt x="268" y="2947"/>
                </a:cubicBezTo>
                <a:lnTo>
                  <a:pt x="272" y="194"/>
                </a:lnTo>
                <a:lnTo>
                  <a:pt x="514" y="194"/>
                </a:lnTo>
                <a:lnTo>
                  <a:pt x="7292" y="198"/>
                </a:lnTo>
                <a:lnTo>
                  <a:pt x="12926" y="198"/>
                </a:lnTo>
                <a:lnTo>
                  <a:pt x="14801" y="181"/>
                </a:lnTo>
                <a:cubicBezTo>
                  <a:pt x="15404" y="173"/>
                  <a:pt x="15991" y="169"/>
                  <a:pt x="16562" y="165"/>
                </a:cubicBezTo>
                <a:cubicBezTo>
                  <a:pt x="17116" y="165"/>
                  <a:pt x="17702" y="169"/>
                  <a:pt x="18285" y="169"/>
                </a:cubicBezTo>
                <a:cubicBezTo>
                  <a:pt x="19446" y="177"/>
                  <a:pt x="20624" y="190"/>
                  <a:pt x="21814" y="194"/>
                </a:cubicBezTo>
                <a:cubicBezTo>
                  <a:pt x="22051" y="194"/>
                  <a:pt x="22286" y="195"/>
                  <a:pt x="22520" y="195"/>
                </a:cubicBezTo>
                <a:cubicBezTo>
                  <a:pt x="23455" y="195"/>
                  <a:pt x="24362" y="190"/>
                  <a:pt x="25232" y="190"/>
                </a:cubicBezTo>
                <a:lnTo>
                  <a:pt x="26828" y="190"/>
                </a:lnTo>
                <a:lnTo>
                  <a:pt x="28416" y="194"/>
                </a:lnTo>
                <a:lnTo>
                  <a:pt x="31456" y="198"/>
                </a:lnTo>
                <a:lnTo>
                  <a:pt x="32852" y="206"/>
                </a:lnTo>
                <a:lnTo>
                  <a:pt x="33537" y="210"/>
                </a:lnTo>
                <a:lnTo>
                  <a:pt x="33877" y="214"/>
                </a:lnTo>
                <a:lnTo>
                  <a:pt x="34062" y="214"/>
                </a:lnTo>
                <a:cubicBezTo>
                  <a:pt x="34058" y="255"/>
                  <a:pt x="34058" y="296"/>
                  <a:pt x="34058" y="337"/>
                </a:cubicBezTo>
                <a:cubicBezTo>
                  <a:pt x="34058" y="448"/>
                  <a:pt x="34058" y="559"/>
                  <a:pt x="34058" y="666"/>
                </a:cubicBezTo>
                <a:cubicBezTo>
                  <a:pt x="34054" y="887"/>
                  <a:pt x="34054" y="1109"/>
                  <a:pt x="34054" y="1326"/>
                </a:cubicBezTo>
                <a:cubicBezTo>
                  <a:pt x="34050" y="1765"/>
                  <a:pt x="34050" y="2200"/>
                  <a:pt x="34050" y="2627"/>
                </a:cubicBezTo>
                <a:cubicBezTo>
                  <a:pt x="34050" y="3493"/>
                  <a:pt x="34058" y="4285"/>
                  <a:pt x="34062" y="5015"/>
                </a:cubicBezTo>
                <a:cubicBezTo>
                  <a:pt x="34066" y="5741"/>
                  <a:pt x="34070" y="6402"/>
                  <a:pt x="34074" y="7005"/>
                </a:cubicBezTo>
                <a:cubicBezTo>
                  <a:pt x="34078" y="7621"/>
                  <a:pt x="34078" y="8216"/>
                  <a:pt x="34083" y="8737"/>
                </a:cubicBezTo>
                <a:cubicBezTo>
                  <a:pt x="34091" y="9787"/>
                  <a:pt x="34099" y="10612"/>
                  <a:pt x="34115" y="11178"/>
                </a:cubicBezTo>
                <a:cubicBezTo>
                  <a:pt x="34132" y="11744"/>
                  <a:pt x="34148" y="12048"/>
                  <a:pt x="34177" y="12056"/>
                </a:cubicBezTo>
                <a:cubicBezTo>
                  <a:pt x="34177" y="12056"/>
                  <a:pt x="34178" y="12057"/>
                  <a:pt x="34178" y="12057"/>
                </a:cubicBezTo>
                <a:cubicBezTo>
                  <a:pt x="34202" y="12057"/>
                  <a:pt x="34218" y="11766"/>
                  <a:pt x="34230" y="11215"/>
                </a:cubicBezTo>
                <a:cubicBezTo>
                  <a:pt x="34247" y="10653"/>
                  <a:pt x="34255" y="9828"/>
                  <a:pt x="34263" y="8770"/>
                </a:cubicBezTo>
                <a:cubicBezTo>
                  <a:pt x="34267" y="8232"/>
                  <a:pt x="34267" y="7666"/>
                  <a:pt x="34271" y="7001"/>
                </a:cubicBezTo>
                <a:cubicBezTo>
                  <a:pt x="34275" y="6320"/>
                  <a:pt x="34271" y="5602"/>
                  <a:pt x="34267" y="4855"/>
                </a:cubicBezTo>
                <a:cubicBezTo>
                  <a:pt x="34263" y="4112"/>
                  <a:pt x="34259" y="3345"/>
                  <a:pt x="34255" y="2561"/>
                </a:cubicBezTo>
                <a:cubicBezTo>
                  <a:pt x="34255" y="1790"/>
                  <a:pt x="34259" y="949"/>
                  <a:pt x="34263" y="38"/>
                </a:cubicBezTo>
                <a:lnTo>
                  <a:pt x="34263" y="13"/>
                </a:lnTo>
                <a:cubicBezTo>
                  <a:pt x="33377" y="5"/>
                  <a:pt x="32359" y="1"/>
                  <a:pt x="31358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2" name="Google Shape;4962;p103"/>
          <p:cNvSpPr/>
          <p:nvPr/>
        </p:nvSpPr>
        <p:spPr>
          <a:xfrm>
            <a:off x="2078675" y="2838761"/>
            <a:ext cx="33233" cy="731290"/>
          </a:xfrm>
          <a:custGeom>
            <a:avLst/>
            <a:gdLst/>
            <a:ahLst/>
            <a:cxnLst/>
            <a:rect l="l" t="t" r="r" b="b"/>
            <a:pathLst>
              <a:path w="387" h="8516" extrusionOk="0">
                <a:moveTo>
                  <a:pt x="346" y="1"/>
                </a:moveTo>
                <a:cubicBezTo>
                  <a:pt x="326" y="1"/>
                  <a:pt x="307" y="29"/>
                  <a:pt x="280" y="79"/>
                </a:cubicBezTo>
                <a:cubicBezTo>
                  <a:pt x="239" y="153"/>
                  <a:pt x="202" y="231"/>
                  <a:pt x="177" y="313"/>
                </a:cubicBezTo>
                <a:cubicBezTo>
                  <a:pt x="152" y="375"/>
                  <a:pt x="136" y="436"/>
                  <a:pt x="124" y="498"/>
                </a:cubicBezTo>
                <a:cubicBezTo>
                  <a:pt x="111" y="571"/>
                  <a:pt x="103" y="645"/>
                  <a:pt x="103" y="719"/>
                </a:cubicBezTo>
                <a:cubicBezTo>
                  <a:pt x="99" y="793"/>
                  <a:pt x="95" y="871"/>
                  <a:pt x="87" y="941"/>
                </a:cubicBezTo>
                <a:cubicBezTo>
                  <a:pt x="79" y="1023"/>
                  <a:pt x="70" y="1113"/>
                  <a:pt x="66" y="1203"/>
                </a:cubicBezTo>
                <a:cubicBezTo>
                  <a:pt x="62" y="1244"/>
                  <a:pt x="58" y="1310"/>
                  <a:pt x="54" y="1392"/>
                </a:cubicBezTo>
                <a:cubicBezTo>
                  <a:pt x="46" y="1478"/>
                  <a:pt x="46" y="1577"/>
                  <a:pt x="42" y="1696"/>
                </a:cubicBezTo>
                <a:cubicBezTo>
                  <a:pt x="42" y="1753"/>
                  <a:pt x="38" y="1819"/>
                  <a:pt x="38" y="1885"/>
                </a:cubicBezTo>
                <a:cubicBezTo>
                  <a:pt x="38" y="1917"/>
                  <a:pt x="38" y="1950"/>
                  <a:pt x="38" y="1983"/>
                </a:cubicBezTo>
                <a:cubicBezTo>
                  <a:pt x="33" y="2016"/>
                  <a:pt x="33" y="2049"/>
                  <a:pt x="29" y="2086"/>
                </a:cubicBezTo>
                <a:cubicBezTo>
                  <a:pt x="25" y="2155"/>
                  <a:pt x="17" y="2233"/>
                  <a:pt x="13" y="2315"/>
                </a:cubicBezTo>
                <a:cubicBezTo>
                  <a:pt x="9" y="2402"/>
                  <a:pt x="9" y="2488"/>
                  <a:pt x="13" y="2574"/>
                </a:cubicBezTo>
                <a:cubicBezTo>
                  <a:pt x="13" y="2656"/>
                  <a:pt x="17" y="2746"/>
                  <a:pt x="21" y="2832"/>
                </a:cubicBezTo>
                <a:cubicBezTo>
                  <a:pt x="21" y="2923"/>
                  <a:pt x="21" y="3005"/>
                  <a:pt x="17" y="3099"/>
                </a:cubicBezTo>
                <a:cubicBezTo>
                  <a:pt x="9" y="3189"/>
                  <a:pt x="1" y="3296"/>
                  <a:pt x="5" y="3390"/>
                </a:cubicBezTo>
                <a:cubicBezTo>
                  <a:pt x="9" y="3489"/>
                  <a:pt x="9" y="3587"/>
                  <a:pt x="9" y="3686"/>
                </a:cubicBezTo>
                <a:cubicBezTo>
                  <a:pt x="13" y="4088"/>
                  <a:pt x="21" y="4502"/>
                  <a:pt x="29" y="4925"/>
                </a:cubicBezTo>
                <a:cubicBezTo>
                  <a:pt x="33" y="5044"/>
                  <a:pt x="42" y="5159"/>
                  <a:pt x="46" y="5266"/>
                </a:cubicBezTo>
                <a:cubicBezTo>
                  <a:pt x="46" y="5376"/>
                  <a:pt x="33" y="5487"/>
                  <a:pt x="25" y="5602"/>
                </a:cubicBezTo>
                <a:cubicBezTo>
                  <a:pt x="17" y="5660"/>
                  <a:pt x="17" y="5717"/>
                  <a:pt x="17" y="5774"/>
                </a:cubicBezTo>
                <a:cubicBezTo>
                  <a:pt x="17" y="5832"/>
                  <a:pt x="25" y="5889"/>
                  <a:pt x="33" y="5947"/>
                </a:cubicBezTo>
                <a:cubicBezTo>
                  <a:pt x="50" y="6049"/>
                  <a:pt x="54" y="6152"/>
                  <a:pt x="54" y="6254"/>
                </a:cubicBezTo>
                <a:cubicBezTo>
                  <a:pt x="50" y="6357"/>
                  <a:pt x="33" y="6460"/>
                  <a:pt x="29" y="6562"/>
                </a:cubicBezTo>
                <a:cubicBezTo>
                  <a:pt x="21" y="6665"/>
                  <a:pt x="21" y="6767"/>
                  <a:pt x="29" y="6870"/>
                </a:cubicBezTo>
                <a:cubicBezTo>
                  <a:pt x="33" y="6968"/>
                  <a:pt x="33" y="7055"/>
                  <a:pt x="33" y="7149"/>
                </a:cubicBezTo>
                <a:cubicBezTo>
                  <a:pt x="33" y="7239"/>
                  <a:pt x="38" y="7330"/>
                  <a:pt x="42" y="7412"/>
                </a:cubicBezTo>
                <a:cubicBezTo>
                  <a:pt x="42" y="7494"/>
                  <a:pt x="46" y="7572"/>
                  <a:pt x="42" y="7641"/>
                </a:cubicBezTo>
                <a:cubicBezTo>
                  <a:pt x="42" y="7715"/>
                  <a:pt x="33" y="7785"/>
                  <a:pt x="29" y="7855"/>
                </a:cubicBezTo>
                <a:cubicBezTo>
                  <a:pt x="25" y="7920"/>
                  <a:pt x="21" y="7986"/>
                  <a:pt x="25" y="8052"/>
                </a:cubicBezTo>
                <a:cubicBezTo>
                  <a:pt x="29" y="8109"/>
                  <a:pt x="33" y="8163"/>
                  <a:pt x="38" y="8212"/>
                </a:cubicBezTo>
                <a:cubicBezTo>
                  <a:pt x="58" y="8405"/>
                  <a:pt x="87" y="8515"/>
                  <a:pt x="136" y="8515"/>
                </a:cubicBezTo>
                <a:cubicBezTo>
                  <a:pt x="189" y="8515"/>
                  <a:pt x="214" y="8405"/>
                  <a:pt x="222" y="8212"/>
                </a:cubicBezTo>
                <a:cubicBezTo>
                  <a:pt x="226" y="8163"/>
                  <a:pt x="222" y="8105"/>
                  <a:pt x="226" y="8052"/>
                </a:cubicBezTo>
                <a:cubicBezTo>
                  <a:pt x="226" y="7998"/>
                  <a:pt x="230" y="7937"/>
                  <a:pt x="239" y="7871"/>
                </a:cubicBezTo>
                <a:cubicBezTo>
                  <a:pt x="243" y="7801"/>
                  <a:pt x="251" y="7732"/>
                  <a:pt x="251" y="7646"/>
                </a:cubicBezTo>
                <a:cubicBezTo>
                  <a:pt x="255" y="7563"/>
                  <a:pt x="247" y="7477"/>
                  <a:pt x="243" y="7395"/>
                </a:cubicBezTo>
                <a:cubicBezTo>
                  <a:pt x="239" y="7313"/>
                  <a:pt x="230" y="7235"/>
                  <a:pt x="226" y="7141"/>
                </a:cubicBezTo>
                <a:cubicBezTo>
                  <a:pt x="226" y="7046"/>
                  <a:pt x="218" y="6948"/>
                  <a:pt x="210" y="6854"/>
                </a:cubicBezTo>
                <a:cubicBezTo>
                  <a:pt x="202" y="6755"/>
                  <a:pt x="202" y="6661"/>
                  <a:pt x="202" y="6562"/>
                </a:cubicBezTo>
                <a:cubicBezTo>
                  <a:pt x="206" y="6464"/>
                  <a:pt x="218" y="6361"/>
                  <a:pt x="218" y="6246"/>
                </a:cubicBezTo>
                <a:cubicBezTo>
                  <a:pt x="214" y="6136"/>
                  <a:pt x="206" y="6021"/>
                  <a:pt x="185" y="5910"/>
                </a:cubicBezTo>
                <a:cubicBezTo>
                  <a:pt x="177" y="5861"/>
                  <a:pt x="173" y="5807"/>
                  <a:pt x="169" y="5758"/>
                </a:cubicBezTo>
                <a:cubicBezTo>
                  <a:pt x="169" y="5705"/>
                  <a:pt x="173" y="5651"/>
                  <a:pt x="177" y="5598"/>
                </a:cubicBezTo>
                <a:cubicBezTo>
                  <a:pt x="185" y="5487"/>
                  <a:pt x="198" y="5364"/>
                  <a:pt x="198" y="5249"/>
                </a:cubicBezTo>
                <a:cubicBezTo>
                  <a:pt x="198" y="5130"/>
                  <a:pt x="193" y="5015"/>
                  <a:pt x="193" y="4905"/>
                </a:cubicBezTo>
                <a:cubicBezTo>
                  <a:pt x="202" y="4486"/>
                  <a:pt x="210" y="4067"/>
                  <a:pt x="222" y="3674"/>
                </a:cubicBezTo>
                <a:cubicBezTo>
                  <a:pt x="222" y="3575"/>
                  <a:pt x="222" y="3468"/>
                  <a:pt x="226" y="3378"/>
                </a:cubicBezTo>
                <a:cubicBezTo>
                  <a:pt x="230" y="3288"/>
                  <a:pt x="239" y="3198"/>
                  <a:pt x="247" y="3103"/>
                </a:cubicBezTo>
                <a:cubicBezTo>
                  <a:pt x="255" y="3009"/>
                  <a:pt x="259" y="2910"/>
                  <a:pt x="259" y="2820"/>
                </a:cubicBezTo>
                <a:lnTo>
                  <a:pt x="259" y="2562"/>
                </a:lnTo>
                <a:cubicBezTo>
                  <a:pt x="259" y="2521"/>
                  <a:pt x="259" y="2479"/>
                  <a:pt x="259" y="2443"/>
                </a:cubicBezTo>
                <a:cubicBezTo>
                  <a:pt x="263" y="2402"/>
                  <a:pt x="263" y="2369"/>
                  <a:pt x="267" y="2328"/>
                </a:cubicBezTo>
                <a:cubicBezTo>
                  <a:pt x="271" y="2254"/>
                  <a:pt x="284" y="2180"/>
                  <a:pt x="292" y="2106"/>
                </a:cubicBezTo>
                <a:cubicBezTo>
                  <a:pt x="296" y="2073"/>
                  <a:pt x="300" y="2036"/>
                  <a:pt x="300" y="1999"/>
                </a:cubicBezTo>
                <a:cubicBezTo>
                  <a:pt x="304" y="1979"/>
                  <a:pt x="304" y="1962"/>
                  <a:pt x="304" y="1942"/>
                </a:cubicBezTo>
                <a:cubicBezTo>
                  <a:pt x="308" y="1926"/>
                  <a:pt x="308" y="1909"/>
                  <a:pt x="308" y="1893"/>
                </a:cubicBezTo>
                <a:cubicBezTo>
                  <a:pt x="312" y="1827"/>
                  <a:pt x="312" y="1766"/>
                  <a:pt x="317" y="1708"/>
                </a:cubicBezTo>
                <a:cubicBezTo>
                  <a:pt x="325" y="1593"/>
                  <a:pt x="325" y="1495"/>
                  <a:pt x="333" y="1413"/>
                </a:cubicBezTo>
                <a:cubicBezTo>
                  <a:pt x="337" y="1331"/>
                  <a:pt x="341" y="1269"/>
                  <a:pt x="345" y="1228"/>
                </a:cubicBezTo>
                <a:cubicBezTo>
                  <a:pt x="353" y="1138"/>
                  <a:pt x="358" y="1052"/>
                  <a:pt x="362" y="969"/>
                </a:cubicBezTo>
                <a:cubicBezTo>
                  <a:pt x="366" y="887"/>
                  <a:pt x="366" y="805"/>
                  <a:pt x="362" y="723"/>
                </a:cubicBezTo>
                <a:cubicBezTo>
                  <a:pt x="358" y="649"/>
                  <a:pt x="358" y="584"/>
                  <a:pt x="358" y="526"/>
                </a:cubicBezTo>
                <a:cubicBezTo>
                  <a:pt x="358" y="469"/>
                  <a:pt x="366" y="411"/>
                  <a:pt x="370" y="358"/>
                </a:cubicBezTo>
                <a:cubicBezTo>
                  <a:pt x="382" y="276"/>
                  <a:pt x="386" y="190"/>
                  <a:pt x="386" y="104"/>
                </a:cubicBezTo>
                <a:cubicBezTo>
                  <a:pt x="382" y="38"/>
                  <a:pt x="374" y="5"/>
                  <a:pt x="349" y="1"/>
                </a:cubicBezTo>
                <a:cubicBezTo>
                  <a:pt x="348" y="1"/>
                  <a:pt x="347" y="1"/>
                  <a:pt x="346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3" name="Google Shape;4963;p103"/>
          <p:cNvSpPr/>
          <p:nvPr/>
        </p:nvSpPr>
        <p:spPr>
          <a:xfrm>
            <a:off x="4575859" y="2840907"/>
            <a:ext cx="33233" cy="731290"/>
          </a:xfrm>
          <a:custGeom>
            <a:avLst/>
            <a:gdLst/>
            <a:ahLst/>
            <a:cxnLst/>
            <a:rect l="l" t="t" r="r" b="b"/>
            <a:pathLst>
              <a:path w="387" h="8516" extrusionOk="0">
                <a:moveTo>
                  <a:pt x="349" y="0"/>
                </a:moveTo>
                <a:cubicBezTo>
                  <a:pt x="330" y="0"/>
                  <a:pt x="306" y="29"/>
                  <a:pt x="279" y="79"/>
                </a:cubicBezTo>
                <a:cubicBezTo>
                  <a:pt x="238" y="153"/>
                  <a:pt x="206" y="235"/>
                  <a:pt x="177" y="313"/>
                </a:cubicBezTo>
                <a:cubicBezTo>
                  <a:pt x="156" y="374"/>
                  <a:pt x="140" y="436"/>
                  <a:pt x="128" y="497"/>
                </a:cubicBezTo>
                <a:cubicBezTo>
                  <a:pt x="115" y="571"/>
                  <a:pt x="107" y="645"/>
                  <a:pt x="103" y="719"/>
                </a:cubicBezTo>
                <a:cubicBezTo>
                  <a:pt x="99" y="793"/>
                  <a:pt x="99" y="871"/>
                  <a:pt x="91" y="944"/>
                </a:cubicBezTo>
                <a:cubicBezTo>
                  <a:pt x="82" y="1022"/>
                  <a:pt x="74" y="1113"/>
                  <a:pt x="66" y="1203"/>
                </a:cubicBezTo>
                <a:cubicBezTo>
                  <a:pt x="62" y="1248"/>
                  <a:pt x="58" y="1310"/>
                  <a:pt x="54" y="1396"/>
                </a:cubicBezTo>
                <a:cubicBezTo>
                  <a:pt x="50" y="1478"/>
                  <a:pt x="50" y="1580"/>
                  <a:pt x="46" y="1695"/>
                </a:cubicBezTo>
                <a:cubicBezTo>
                  <a:pt x="46" y="1757"/>
                  <a:pt x="41" y="1818"/>
                  <a:pt x="41" y="1884"/>
                </a:cubicBezTo>
                <a:cubicBezTo>
                  <a:pt x="37" y="1917"/>
                  <a:pt x="41" y="1950"/>
                  <a:pt x="37" y="1983"/>
                </a:cubicBezTo>
                <a:cubicBezTo>
                  <a:pt x="37" y="2015"/>
                  <a:pt x="33" y="2048"/>
                  <a:pt x="33" y="2085"/>
                </a:cubicBezTo>
                <a:cubicBezTo>
                  <a:pt x="25" y="2155"/>
                  <a:pt x="17" y="2233"/>
                  <a:pt x="13" y="2315"/>
                </a:cubicBezTo>
                <a:cubicBezTo>
                  <a:pt x="9" y="2401"/>
                  <a:pt x="9" y="2487"/>
                  <a:pt x="13" y="2573"/>
                </a:cubicBezTo>
                <a:cubicBezTo>
                  <a:pt x="17" y="2660"/>
                  <a:pt x="21" y="2746"/>
                  <a:pt x="21" y="2832"/>
                </a:cubicBezTo>
                <a:cubicBezTo>
                  <a:pt x="25" y="2922"/>
                  <a:pt x="21" y="3004"/>
                  <a:pt x="17" y="3099"/>
                </a:cubicBezTo>
                <a:cubicBezTo>
                  <a:pt x="13" y="3193"/>
                  <a:pt x="0" y="3296"/>
                  <a:pt x="5" y="3394"/>
                </a:cubicBezTo>
                <a:cubicBezTo>
                  <a:pt x="9" y="3489"/>
                  <a:pt x="9" y="3587"/>
                  <a:pt x="9" y="3690"/>
                </a:cubicBezTo>
                <a:cubicBezTo>
                  <a:pt x="17" y="4088"/>
                  <a:pt x="21" y="4502"/>
                  <a:pt x="33" y="4925"/>
                </a:cubicBezTo>
                <a:cubicBezTo>
                  <a:pt x="37" y="5044"/>
                  <a:pt x="46" y="5159"/>
                  <a:pt x="46" y="5269"/>
                </a:cubicBezTo>
                <a:cubicBezTo>
                  <a:pt x="50" y="5376"/>
                  <a:pt x="33" y="5487"/>
                  <a:pt x="25" y="5602"/>
                </a:cubicBezTo>
                <a:cubicBezTo>
                  <a:pt x="21" y="5659"/>
                  <a:pt x="21" y="5717"/>
                  <a:pt x="21" y="5774"/>
                </a:cubicBezTo>
                <a:cubicBezTo>
                  <a:pt x="21" y="5831"/>
                  <a:pt x="25" y="5889"/>
                  <a:pt x="33" y="5946"/>
                </a:cubicBezTo>
                <a:cubicBezTo>
                  <a:pt x="50" y="6049"/>
                  <a:pt x="58" y="6152"/>
                  <a:pt x="54" y="6254"/>
                </a:cubicBezTo>
                <a:cubicBezTo>
                  <a:pt x="50" y="6357"/>
                  <a:pt x="37" y="6459"/>
                  <a:pt x="29" y="6562"/>
                </a:cubicBezTo>
                <a:cubicBezTo>
                  <a:pt x="25" y="6664"/>
                  <a:pt x="25" y="6767"/>
                  <a:pt x="29" y="6870"/>
                </a:cubicBezTo>
                <a:cubicBezTo>
                  <a:pt x="33" y="6968"/>
                  <a:pt x="37" y="7054"/>
                  <a:pt x="33" y="7149"/>
                </a:cubicBezTo>
                <a:cubicBezTo>
                  <a:pt x="33" y="7243"/>
                  <a:pt x="37" y="7329"/>
                  <a:pt x="41" y="7411"/>
                </a:cubicBezTo>
                <a:cubicBezTo>
                  <a:pt x="46" y="7493"/>
                  <a:pt x="50" y="7571"/>
                  <a:pt x="46" y="7645"/>
                </a:cubicBezTo>
                <a:cubicBezTo>
                  <a:pt x="41" y="7715"/>
                  <a:pt x="37" y="7785"/>
                  <a:pt x="33" y="7854"/>
                </a:cubicBezTo>
                <a:cubicBezTo>
                  <a:pt x="25" y="7920"/>
                  <a:pt x="25" y="7986"/>
                  <a:pt x="25" y="8051"/>
                </a:cubicBezTo>
                <a:cubicBezTo>
                  <a:pt x="29" y="8109"/>
                  <a:pt x="33" y="8162"/>
                  <a:pt x="37" y="8211"/>
                </a:cubicBezTo>
                <a:cubicBezTo>
                  <a:pt x="58" y="8404"/>
                  <a:pt x="87" y="8515"/>
                  <a:pt x="140" y="8515"/>
                </a:cubicBezTo>
                <a:cubicBezTo>
                  <a:pt x="189" y="8515"/>
                  <a:pt x="214" y="8404"/>
                  <a:pt x="222" y="8211"/>
                </a:cubicBezTo>
                <a:cubicBezTo>
                  <a:pt x="226" y="8162"/>
                  <a:pt x="226" y="8105"/>
                  <a:pt x="226" y="8051"/>
                </a:cubicBezTo>
                <a:cubicBezTo>
                  <a:pt x="230" y="7998"/>
                  <a:pt x="234" y="7936"/>
                  <a:pt x="238" y="7871"/>
                </a:cubicBezTo>
                <a:cubicBezTo>
                  <a:pt x="247" y="7805"/>
                  <a:pt x="251" y="7731"/>
                  <a:pt x="255" y="7649"/>
                </a:cubicBezTo>
                <a:cubicBezTo>
                  <a:pt x="255" y="7563"/>
                  <a:pt x="251" y="7481"/>
                  <a:pt x="247" y="7395"/>
                </a:cubicBezTo>
                <a:cubicBezTo>
                  <a:pt x="238" y="7313"/>
                  <a:pt x="230" y="7235"/>
                  <a:pt x="230" y="7140"/>
                </a:cubicBezTo>
                <a:cubicBezTo>
                  <a:pt x="226" y="7046"/>
                  <a:pt x="222" y="6948"/>
                  <a:pt x="214" y="6853"/>
                </a:cubicBezTo>
                <a:cubicBezTo>
                  <a:pt x="206" y="6759"/>
                  <a:pt x="201" y="6660"/>
                  <a:pt x="206" y="6566"/>
                </a:cubicBezTo>
                <a:cubicBezTo>
                  <a:pt x="210" y="6463"/>
                  <a:pt x="218" y="6361"/>
                  <a:pt x="218" y="6246"/>
                </a:cubicBezTo>
                <a:cubicBezTo>
                  <a:pt x="218" y="6135"/>
                  <a:pt x="206" y="6024"/>
                  <a:pt x="185" y="5909"/>
                </a:cubicBezTo>
                <a:cubicBezTo>
                  <a:pt x="177" y="5860"/>
                  <a:pt x="173" y="5811"/>
                  <a:pt x="173" y="5758"/>
                </a:cubicBezTo>
                <a:cubicBezTo>
                  <a:pt x="173" y="5704"/>
                  <a:pt x="177" y="5651"/>
                  <a:pt x="181" y="5598"/>
                </a:cubicBezTo>
                <a:cubicBezTo>
                  <a:pt x="189" y="5487"/>
                  <a:pt x="201" y="5368"/>
                  <a:pt x="201" y="5249"/>
                </a:cubicBezTo>
                <a:cubicBezTo>
                  <a:pt x="201" y="5130"/>
                  <a:pt x="197" y="5015"/>
                  <a:pt x="197" y="4904"/>
                </a:cubicBezTo>
                <a:cubicBezTo>
                  <a:pt x="206" y="4486"/>
                  <a:pt x="214" y="4071"/>
                  <a:pt x="222" y="3673"/>
                </a:cubicBezTo>
                <a:cubicBezTo>
                  <a:pt x="226" y="3575"/>
                  <a:pt x="226" y="3472"/>
                  <a:pt x="230" y="3382"/>
                </a:cubicBezTo>
                <a:cubicBezTo>
                  <a:pt x="230" y="3292"/>
                  <a:pt x="238" y="3197"/>
                  <a:pt x="251" y="3103"/>
                </a:cubicBezTo>
                <a:cubicBezTo>
                  <a:pt x="259" y="3013"/>
                  <a:pt x="263" y="2910"/>
                  <a:pt x="263" y="2820"/>
                </a:cubicBezTo>
                <a:lnTo>
                  <a:pt x="263" y="2561"/>
                </a:lnTo>
                <a:cubicBezTo>
                  <a:pt x="263" y="2520"/>
                  <a:pt x="263" y="2479"/>
                  <a:pt x="263" y="2442"/>
                </a:cubicBezTo>
                <a:cubicBezTo>
                  <a:pt x="263" y="2405"/>
                  <a:pt x="267" y="2368"/>
                  <a:pt x="267" y="2331"/>
                </a:cubicBezTo>
                <a:cubicBezTo>
                  <a:pt x="275" y="2258"/>
                  <a:pt x="284" y="2184"/>
                  <a:pt x="292" y="2110"/>
                </a:cubicBezTo>
                <a:cubicBezTo>
                  <a:pt x="296" y="2073"/>
                  <a:pt x="300" y="2036"/>
                  <a:pt x="304" y="1999"/>
                </a:cubicBezTo>
                <a:cubicBezTo>
                  <a:pt x="308" y="1979"/>
                  <a:pt x="304" y="1962"/>
                  <a:pt x="308" y="1946"/>
                </a:cubicBezTo>
                <a:cubicBezTo>
                  <a:pt x="308" y="1925"/>
                  <a:pt x="308" y="1909"/>
                  <a:pt x="308" y="1892"/>
                </a:cubicBezTo>
                <a:cubicBezTo>
                  <a:pt x="312" y="1827"/>
                  <a:pt x="316" y="1765"/>
                  <a:pt x="320" y="1708"/>
                </a:cubicBezTo>
                <a:cubicBezTo>
                  <a:pt x="325" y="1593"/>
                  <a:pt x="329" y="1494"/>
                  <a:pt x="333" y="1412"/>
                </a:cubicBezTo>
                <a:cubicBezTo>
                  <a:pt x="341" y="1334"/>
                  <a:pt x="345" y="1269"/>
                  <a:pt x="349" y="1228"/>
                </a:cubicBezTo>
                <a:cubicBezTo>
                  <a:pt x="353" y="1141"/>
                  <a:pt x="357" y="1055"/>
                  <a:pt x="366" y="973"/>
                </a:cubicBezTo>
                <a:cubicBezTo>
                  <a:pt x="370" y="887"/>
                  <a:pt x="370" y="805"/>
                  <a:pt x="366" y="723"/>
                </a:cubicBezTo>
                <a:cubicBezTo>
                  <a:pt x="362" y="649"/>
                  <a:pt x="357" y="583"/>
                  <a:pt x="362" y="526"/>
                </a:cubicBezTo>
                <a:cubicBezTo>
                  <a:pt x="362" y="469"/>
                  <a:pt x="366" y="411"/>
                  <a:pt x="370" y="362"/>
                </a:cubicBezTo>
                <a:cubicBezTo>
                  <a:pt x="382" y="276"/>
                  <a:pt x="386" y="189"/>
                  <a:pt x="386" y="103"/>
                </a:cubicBezTo>
                <a:cubicBezTo>
                  <a:pt x="386" y="38"/>
                  <a:pt x="374" y="5"/>
                  <a:pt x="353" y="1"/>
                </a:cubicBezTo>
                <a:cubicBezTo>
                  <a:pt x="352" y="0"/>
                  <a:pt x="351" y="0"/>
                  <a:pt x="349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4" name="Google Shape;4964;p103"/>
          <p:cNvSpPr/>
          <p:nvPr/>
        </p:nvSpPr>
        <p:spPr>
          <a:xfrm>
            <a:off x="7033542" y="2840907"/>
            <a:ext cx="33233" cy="731290"/>
          </a:xfrm>
          <a:custGeom>
            <a:avLst/>
            <a:gdLst/>
            <a:ahLst/>
            <a:cxnLst/>
            <a:rect l="l" t="t" r="r" b="b"/>
            <a:pathLst>
              <a:path w="387" h="8516" extrusionOk="0">
                <a:moveTo>
                  <a:pt x="350" y="0"/>
                </a:moveTo>
                <a:cubicBezTo>
                  <a:pt x="330" y="0"/>
                  <a:pt x="307" y="29"/>
                  <a:pt x="280" y="79"/>
                </a:cubicBezTo>
                <a:cubicBezTo>
                  <a:pt x="239" y="153"/>
                  <a:pt x="206" y="235"/>
                  <a:pt x="177" y="313"/>
                </a:cubicBezTo>
                <a:cubicBezTo>
                  <a:pt x="157" y="374"/>
                  <a:pt x="140" y="436"/>
                  <a:pt x="128" y="497"/>
                </a:cubicBezTo>
                <a:cubicBezTo>
                  <a:pt x="116" y="571"/>
                  <a:pt x="107" y="645"/>
                  <a:pt x="103" y="719"/>
                </a:cubicBezTo>
                <a:cubicBezTo>
                  <a:pt x="99" y="793"/>
                  <a:pt x="99" y="871"/>
                  <a:pt x="91" y="944"/>
                </a:cubicBezTo>
                <a:cubicBezTo>
                  <a:pt x="83" y="1022"/>
                  <a:pt x="75" y="1113"/>
                  <a:pt x="66" y="1203"/>
                </a:cubicBezTo>
                <a:cubicBezTo>
                  <a:pt x="62" y="1248"/>
                  <a:pt x="58" y="1310"/>
                  <a:pt x="54" y="1396"/>
                </a:cubicBezTo>
                <a:cubicBezTo>
                  <a:pt x="50" y="1478"/>
                  <a:pt x="50" y="1580"/>
                  <a:pt x="46" y="1695"/>
                </a:cubicBezTo>
                <a:cubicBezTo>
                  <a:pt x="46" y="1757"/>
                  <a:pt x="42" y="1818"/>
                  <a:pt x="42" y="1884"/>
                </a:cubicBezTo>
                <a:cubicBezTo>
                  <a:pt x="38" y="1917"/>
                  <a:pt x="42" y="1950"/>
                  <a:pt x="38" y="1983"/>
                </a:cubicBezTo>
                <a:cubicBezTo>
                  <a:pt x="38" y="2015"/>
                  <a:pt x="34" y="2048"/>
                  <a:pt x="34" y="2085"/>
                </a:cubicBezTo>
                <a:cubicBezTo>
                  <a:pt x="25" y="2155"/>
                  <a:pt x="17" y="2233"/>
                  <a:pt x="13" y="2315"/>
                </a:cubicBezTo>
                <a:cubicBezTo>
                  <a:pt x="9" y="2401"/>
                  <a:pt x="9" y="2487"/>
                  <a:pt x="13" y="2573"/>
                </a:cubicBezTo>
                <a:cubicBezTo>
                  <a:pt x="17" y="2660"/>
                  <a:pt x="21" y="2746"/>
                  <a:pt x="21" y="2832"/>
                </a:cubicBezTo>
                <a:cubicBezTo>
                  <a:pt x="25" y="2922"/>
                  <a:pt x="21" y="3004"/>
                  <a:pt x="17" y="3099"/>
                </a:cubicBezTo>
                <a:cubicBezTo>
                  <a:pt x="13" y="3193"/>
                  <a:pt x="1" y="3296"/>
                  <a:pt x="5" y="3394"/>
                </a:cubicBezTo>
                <a:cubicBezTo>
                  <a:pt x="9" y="3489"/>
                  <a:pt x="9" y="3587"/>
                  <a:pt x="9" y="3690"/>
                </a:cubicBezTo>
                <a:cubicBezTo>
                  <a:pt x="17" y="4088"/>
                  <a:pt x="21" y="4502"/>
                  <a:pt x="34" y="4925"/>
                </a:cubicBezTo>
                <a:cubicBezTo>
                  <a:pt x="38" y="5044"/>
                  <a:pt x="46" y="5159"/>
                  <a:pt x="46" y="5269"/>
                </a:cubicBezTo>
                <a:cubicBezTo>
                  <a:pt x="50" y="5376"/>
                  <a:pt x="34" y="5487"/>
                  <a:pt x="25" y="5602"/>
                </a:cubicBezTo>
                <a:cubicBezTo>
                  <a:pt x="21" y="5659"/>
                  <a:pt x="21" y="5717"/>
                  <a:pt x="21" y="5774"/>
                </a:cubicBezTo>
                <a:cubicBezTo>
                  <a:pt x="21" y="5831"/>
                  <a:pt x="25" y="5889"/>
                  <a:pt x="34" y="5946"/>
                </a:cubicBezTo>
                <a:cubicBezTo>
                  <a:pt x="50" y="6049"/>
                  <a:pt x="58" y="6152"/>
                  <a:pt x="54" y="6254"/>
                </a:cubicBezTo>
                <a:cubicBezTo>
                  <a:pt x="50" y="6357"/>
                  <a:pt x="38" y="6459"/>
                  <a:pt x="29" y="6562"/>
                </a:cubicBezTo>
                <a:cubicBezTo>
                  <a:pt x="25" y="6664"/>
                  <a:pt x="25" y="6767"/>
                  <a:pt x="29" y="6870"/>
                </a:cubicBezTo>
                <a:cubicBezTo>
                  <a:pt x="34" y="6968"/>
                  <a:pt x="38" y="7054"/>
                  <a:pt x="34" y="7149"/>
                </a:cubicBezTo>
                <a:cubicBezTo>
                  <a:pt x="34" y="7243"/>
                  <a:pt x="38" y="7329"/>
                  <a:pt x="42" y="7411"/>
                </a:cubicBezTo>
                <a:cubicBezTo>
                  <a:pt x="46" y="7493"/>
                  <a:pt x="50" y="7571"/>
                  <a:pt x="46" y="7645"/>
                </a:cubicBezTo>
                <a:cubicBezTo>
                  <a:pt x="42" y="7715"/>
                  <a:pt x="38" y="7785"/>
                  <a:pt x="34" y="7854"/>
                </a:cubicBezTo>
                <a:cubicBezTo>
                  <a:pt x="25" y="7920"/>
                  <a:pt x="25" y="7986"/>
                  <a:pt x="25" y="8051"/>
                </a:cubicBezTo>
                <a:cubicBezTo>
                  <a:pt x="29" y="8109"/>
                  <a:pt x="34" y="8162"/>
                  <a:pt x="38" y="8211"/>
                </a:cubicBezTo>
                <a:cubicBezTo>
                  <a:pt x="58" y="8404"/>
                  <a:pt x="87" y="8515"/>
                  <a:pt x="140" y="8515"/>
                </a:cubicBezTo>
                <a:cubicBezTo>
                  <a:pt x="189" y="8515"/>
                  <a:pt x="214" y="8404"/>
                  <a:pt x="222" y="8211"/>
                </a:cubicBezTo>
                <a:cubicBezTo>
                  <a:pt x="226" y="8162"/>
                  <a:pt x="226" y="8105"/>
                  <a:pt x="226" y="8051"/>
                </a:cubicBezTo>
                <a:cubicBezTo>
                  <a:pt x="230" y="7998"/>
                  <a:pt x="235" y="7936"/>
                  <a:pt x="239" y="7871"/>
                </a:cubicBezTo>
                <a:cubicBezTo>
                  <a:pt x="247" y="7805"/>
                  <a:pt x="251" y="7731"/>
                  <a:pt x="255" y="7649"/>
                </a:cubicBezTo>
                <a:cubicBezTo>
                  <a:pt x="255" y="7563"/>
                  <a:pt x="251" y="7481"/>
                  <a:pt x="247" y="7395"/>
                </a:cubicBezTo>
                <a:cubicBezTo>
                  <a:pt x="239" y="7313"/>
                  <a:pt x="230" y="7235"/>
                  <a:pt x="230" y="7140"/>
                </a:cubicBezTo>
                <a:cubicBezTo>
                  <a:pt x="226" y="7046"/>
                  <a:pt x="222" y="6948"/>
                  <a:pt x="214" y="6853"/>
                </a:cubicBezTo>
                <a:cubicBezTo>
                  <a:pt x="206" y="6759"/>
                  <a:pt x="202" y="6660"/>
                  <a:pt x="206" y="6566"/>
                </a:cubicBezTo>
                <a:cubicBezTo>
                  <a:pt x="210" y="6463"/>
                  <a:pt x="218" y="6361"/>
                  <a:pt x="218" y="6246"/>
                </a:cubicBezTo>
                <a:cubicBezTo>
                  <a:pt x="218" y="6135"/>
                  <a:pt x="206" y="6024"/>
                  <a:pt x="185" y="5909"/>
                </a:cubicBezTo>
                <a:cubicBezTo>
                  <a:pt x="177" y="5860"/>
                  <a:pt x="173" y="5811"/>
                  <a:pt x="173" y="5758"/>
                </a:cubicBezTo>
                <a:cubicBezTo>
                  <a:pt x="173" y="5704"/>
                  <a:pt x="177" y="5651"/>
                  <a:pt x="181" y="5598"/>
                </a:cubicBezTo>
                <a:cubicBezTo>
                  <a:pt x="189" y="5487"/>
                  <a:pt x="202" y="5368"/>
                  <a:pt x="202" y="5249"/>
                </a:cubicBezTo>
                <a:cubicBezTo>
                  <a:pt x="202" y="5130"/>
                  <a:pt x="198" y="5015"/>
                  <a:pt x="198" y="4904"/>
                </a:cubicBezTo>
                <a:cubicBezTo>
                  <a:pt x="206" y="4486"/>
                  <a:pt x="214" y="4071"/>
                  <a:pt x="222" y="3673"/>
                </a:cubicBezTo>
                <a:cubicBezTo>
                  <a:pt x="226" y="3575"/>
                  <a:pt x="226" y="3472"/>
                  <a:pt x="230" y="3382"/>
                </a:cubicBezTo>
                <a:cubicBezTo>
                  <a:pt x="230" y="3292"/>
                  <a:pt x="239" y="3197"/>
                  <a:pt x="251" y="3103"/>
                </a:cubicBezTo>
                <a:cubicBezTo>
                  <a:pt x="259" y="3013"/>
                  <a:pt x="263" y="2910"/>
                  <a:pt x="263" y="2820"/>
                </a:cubicBezTo>
                <a:lnTo>
                  <a:pt x="263" y="2561"/>
                </a:lnTo>
                <a:cubicBezTo>
                  <a:pt x="263" y="2520"/>
                  <a:pt x="263" y="2479"/>
                  <a:pt x="263" y="2442"/>
                </a:cubicBezTo>
                <a:cubicBezTo>
                  <a:pt x="263" y="2405"/>
                  <a:pt x="267" y="2368"/>
                  <a:pt x="267" y="2331"/>
                </a:cubicBezTo>
                <a:cubicBezTo>
                  <a:pt x="276" y="2258"/>
                  <a:pt x="284" y="2184"/>
                  <a:pt x="292" y="2110"/>
                </a:cubicBezTo>
                <a:cubicBezTo>
                  <a:pt x="296" y="2073"/>
                  <a:pt x="300" y="2036"/>
                  <a:pt x="304" y="1999"/>
                </a:cubicBezTo>
                <a:cubicBezTo>
                  <a:pt x="308" y="1979"/>
                  <a:pt x="304" y="1962"/>
                  <a:pt x="308" y="1946"/>
                </a:cubicBezTo>
                <a:cubicBezTo>
                  <a:pt x="308" y="1925"/>
                  <a:pt x="308" y="1909"/>
                  <a:pt x="308" y="1892"/>
                </a:cubicBezTo>
                <a:cubicBezTo>
                  <a:pt x="313" y="1827"/>
                  <a:pt x="317" y="1765"/>
                  <a:pt x="321" y="1708"/>
                </a:cubicBezTo>
                <a:cubicBezTo>
                  <a:pt x="325" y="1593"/>
                  <a:pt x="329" y="1494"/>
                  <a:pt x="333" y="1412"/>
                </a:cubicBezTo>
                <a:cubicBezTo>
                  <a:pt x="341" y="1334"/>
                  <a:pt x="345" y="1269"/>
                  <a:pt x="349" y="1228"/>
                </a:cubicBezTo>
                <a:cubicBezTo>
                  <a:pt x="354" y="1141"/>
                  <a:pt x="358" y="1055"/>
                  <a:pt x="366" y="973"/>
                </a:cubicBezTo>
                <a:cubicBezTo>
                  <a:pt x="370" y="887"/>
                  <a:pt x="370" y="805"/>
                  <a:pt x="366" y="723"/>
                </a:cubicBezTo>
                <a:cubicBezTo>
                  <a:pt x="362" y="649"/>
                  <a:pt x="358" y="583"/>
                  <a:pt x="362" y="526"/>
                </a:cubicBezTo>
                <a:cubicBezTo>
                  <a:pt x="362" y="469"/>
                  <a:pt x="366" y="411"/>
                  <a:pt x="370" y="362"/>
                </a:cubicBezTo>
                <a:cubicBezTo>
                  <a:pt x="382" y="276"/>
                  <a:pt x="386" y="189"/>
                  <a:pt x="386" y="103"/>
                </a:cubicBezTo>
                <a:cubicBezTo>
                  <a:pt x="386" y="38"/>
                  <a:pt x="374" y="5"/>
                  <a:pt x="354" y="1"/>
                </a:cubicBezTo>
                <a:cubicBezTo>
                  <a:pt x="352" y="0"/>
                  <a:pt x="351" y="0"/>
                  <a:pt x="350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5" name="Google Shape;4965;p103"/>
          <p:cNvSpPr/>
          <p:nvPr/>
        </p:nvSpPr>
        <p:spPr>
          <a:xfrm>
            <a:off x="4575859" y="2409225"/>
            <a:ext cx="33233" cy="731290"/>
          </a:xfrm>
          <a:custGeom>
            <a:avLst/>
            <a:gdLst/>
            <a:ahLst/>
            <a:cxnLst/>
            <a:rect l="l" t="t" r="r" b="b"/>
            <a:pathLst>
              <a:path w="387" h="8516" extrusionOk="0">
                <a:moveTo>
                  <a:pt x="349" y="1"/>
                </a:moveTo>
                <a:cubicBezTo>
                  <a:pt x="330" y="1"/>
                  <a:pt x="306" y="29"/>
                  <a:pt x="279" y="79"/>
                </a:cubicBezTo>
                <a:cubicBezTo>
                  <a:pt x="238" y="153"/>
                  <a:pt x="206" y="235"/>
                  <a:pt x="177" y="313"/>
                </a:cubicBezTo>
                <a:cubicBezTo>
                  <a:pt x="156" y="375"/>
                  <a:pt x="140" y="436"/>
                  <a:pt x="128" y="498"/>
                </a:cubicBezTo>
                <a:cubicBezTo>
                  <a:pt x="115" y="572"/>
                  <a:pt x="107" y="645"/>
                  <a:pt x="103" y="719"/>
                </a:cubicBezTo>
                <a:cubicBezTo>
                  <a:pt x="99" y="793"/>
                  <a:pt x="99" y="871"/>
                  <a:pt x="91" y="945"/>
                </a:cubicBezTo>
                <a:cubicBezTo>
                  <a:pt x="82" y="1023"/>
                  <a:pt x="74" y="1113"/>
                  <a:pt x="66" y="1203"/>
                </a:cubicBezTo>
                <a:cubicBezTo>
                  <a:pt x="62" y="1249"/>
                  <a:pt x="58" y="1310"/>
                  <a:pt x="54" y="1396"/>
                </a:cubicBezTo>
                <a:cubicBezTo>
                  <a:pt x="50" y="1478"/>
                  <a:pt x="50" y="1581"/>
                  <a:pt x="46" y="1696"/>
                </a:cubicBezTo>
                <a:cubicBezTo>
                  <a:pt x="46" y="1757"/>
                  <a:pt x="41" y="1819"/>
                  <a:pt x="41" y="1885"/>
                </a:cubicBezTo>
                <a:cubicBezTo>
                  <a:pt x="37" y="1917"/>
                  <a:pt x="41" y="1950"/>
                  <a:pt x="37" y="1983"/>
                </a:cubicBezTo>
                <a:cubicBezTo>
                  <a:pt x="37" y="2016"/>
                  <a:pt x="33" y="2049"/>
                  <a:pt x="33" y="2086"/>
                </a:cubicBezTo>
                <a:cubicBezTo>
                  <a:pt x="25" y="2155"/>
                  <a:pt x="17" y="2233"/>
                  <a:pt x="13" y="2315"/>
                </a:cubicBezTo>
                <a:cubicBezTo>
                  <a:pt x="9" y="2402"/>
                  <a:pt x="9" y="2488"/>
                  <a:pt x="13" y="2574"/>
                </a:cubicBezTo>
                <a:cubicBezTo>
                  <a:pt x="17" y="2660"/>
                  <a:pt x="21" y="2746"/>
                  <a:pt x="21" y="2832"/>
                </a:cubicBezTo>
                <a:cubicBezTo>
                  <a:pt x="25" y="2923"/>
                  <a:pt x="21" y="3005"/>
                  <a:pt x="17" y="3099"/>
                </a:cubicBezTo>
                <a:cubicBezTo>
                  <a:pt x="13" y="3194"/>
                  <a:pt x="0" y="3296"/>
                  <a:pt x="5" y="3395"/>
                </a:cubicBezTo>
                <a:cubicBezTo>
                  <a:pt x="9" y="3489"/>
                  <a:pt x="9" y="3587"/>
                  <a:pt x="9" y="3690"/>
                </a:cubicBezTo>
                <a:cubicBezTo>
                  <a:pt x="17" y="4088"/>
                  <a:pt x="21" y="4503"/>
                  <a:pt x="33" y="4925"/>
                </a:cubicBezTo>
                <a:cubicBezTo>
                  <a:pt x="37" y="5044"/>
                  <a:pt x="46" y="5159"/>
                  <a:pt x="46" y="5270"/>
                </a:cubicBezTo>
                <a:cubicBezTo>
                  <a:pt x="50" y="5377"/>
                  <a:pt x="33" y="5487"/>
                  <a:pt x="25" y="5602"/>
                </a:cubicBezTo>
                <a:cubicBezTo>
                  <a:pt x="21" y="5660"/>
                  <a:pt x="21" y="5717"/>
                  <a:pt x="21" y="5775"/>
                </a:cubicBezTo>
                <a:cubicBezTo>
                  <a:pt x="21" y="5832"/>
                  <a:pt x="25" y="5889"/>
                  <a:pt x="33" y="5947"/>
                </a:cubicBezTo>
                <a:cubicBezTo>
                  <a:pt x="50" y="6049"/>
                  <a:pt x="58" y="6152"/>
                  <a:pt x="54" y="6255"/>
                </a:cubicBezTo>
                <a:cubicBezTo>
                  <a:pt x="50" y="6357"/>
                  <a:pt x="37" y="6460"/>
                  <a:pt x="29" y="6562"/>
                </a:cubicBezTo>
                <a:cubicBezTo>
                  <a:pt x="25" y="6665"/>
                  <a:pt x="25" y="6768"/>
                  <a:pt x="29" y="6870"/>
                </a:cubicBezTo>
                <a:cubicBezTo>
                  <a:pt x="33" y="6969"/>
                  <a:pt x="37" y="7055"/>
                  <a:pt x="33" y="7149"/>
                </a:cubicBezTo>
                <a:cubicBezTo>
                  <a:pt x="33" y="7243"/>
                  <a:pt x="37" y="7330"/>
                  <a:pt x="41" y="7412"/>
                </a:cubicBezTo>
                <a:cubicBezTo>
                  <a:pt x="46" y="7494"/>
                  <a:pt x="50" y="7572"/>
                  <a:pt x="46" y="7646"/>
                </a:cubicBezTo>
                <a:cubicBezTo>
                  <a:pt x="41" y="7715"/>
                  <a:pt x="37" y="7785"/>
                  <a:pt x="33" y="7855"/>
                </a:cubicBezTo>
                <a:cubicBezTo>
                  <a:pt x="25" y="7921"/>
                  <a:pt x="25" y="7986"/>
                  <a:pt x="25" y="8052"/>
                </a:cubicBezTo>
                <a:cubicBezTo>
                  <a:pt x="29" y="8109"/>
                  <a:pt x="33" y="8163"/>
                  <a:pt x="37" y="8212"/>
                </a:cubicBezTo>
                <a:cubicBezTo>
                  <a:pt x="58" y="8405"/>
                  <a:pt x="87" y="8516"/>
                  <a:pt x="140" y="8516"/>
                </a:cubicBezTo>
                <a:cubicBezTo>
                  <a:pt x="189" y="8516"/>
                  <a:pt x="214" y="8405"/>
                  <a:pt x="222" y="8212"/>
                </a:cubicBezTo>
                <a:cubicBezTo>
                  <a:pt x="226" y="8163"/>
                  <a:pt x="226" y="8105"/>
                  <a:pt x="226" y="8052"/>
                </a:cubicBezTo>
                <a:cubicBezTo>
                  <a:pt x="230" y="7998"/>
                  <a:pt x="234" y="7937"/>
                  <a:pt x="238" y="7871"/>
                </a:cubicBezTo>
                <a:cubicBezTo>
                  <a:pt x="247" y="7806"/>
                  <a:pt x="251" y="7732"/>
                  <a:pt x="255" y="7650"/>
                </a:cubicBezTo>
                <a:cubicBezTo>
                  <a:pt x="255" y="7564"/>
                  <a:pt x="251" y="7481"/>
                  <a:pt x="247" y="7395"/>
                </a:cubicBezTo>
                <a:cubicBezTo>
                  <a:pt x="238" y="7313"/>
                  <a:pt x="230" y="7235"/>
                  <a:pt x="230" y="7141"/>
                </a:cubicBezTo>
                <a:cubicBezTo>
                  <a:pt x="226" y="7047"/>
                  <a:pt x="222" y="6948"/>
                  <a:pt x="214" y="6854"/>
                </a:cubicBezTo>
                <a:cubicBezTo>
                  <a:pt x="206" y="6759"/>
                  <a:pt x="201" y="6661"/>
                  <a:pt x="206" y="6566"/>
                </a:cubicBezTo>
                <a:cubicBezTo>
                  <a:pt x="210" y="6464"/>
                  <a:pt x="218" y="6361"/>
                  <a:pt x="218" y="6246"/>
                </a:cubicBezTo>
                <a:cubicBezTo>
                  <a:pt x="218" y="6136"/>
                  <a:pt x="206" y="6025"/>
                  <a:pt x="185" y="5910"/>
                </a:cubicBezTo>
                <a:cubicBezTo>
                  <a:pt x="177" y="5861"/>
                  <a:pt x="173" y="5811"/>
                  <a:pt x="173" y="5758"/>
                </a:cubicBezTo>
                <a:cubicBezTo>
                  <a:pt x="173" y="5705"/>
                  <a:pt x="177" y="5651"/>
                  <a:pt x="181" y="5598"/>
                </a:cubicBezTo>
                <a:cubicBezTo>
                  <a:pt x="189" y="5487"/>
                  <a:pt x="201" y="5368"/>
                  <a:pt x="201" y="5249"/>
                </a:cubicBezTo>
                <a:cubicBezTo>
                  <a:pt x="201" y="5130"/>
                  <a:pt x="197" y="5015"/>
                  <a:pt x="197" y="4905"/>
                </a:cubicBezTo>
                <a:cubicBezTo>
                  <a:pt x="206" y="4486"/>
                  <a:pt x="214" y="4072"/>
                  <a:pt x="222" y="3674"/>
                </a:cubicBezTo>
                <a:cubicBezTo>
                  <a:pt x="226" y="3575"/>
                  <a:pt x="226" y="3473"/>
                  <a:pt x="230" y="3382"/>
                </a:cubicBezTo>
                <a:cubicBezTo>
                  <a:pt x="230" y="3292"/>
                  <a:pt x="238" y="3198"/>
                  <a:pt x="251" y="3103"/>
                </a:cubicBezTo>
                <a:cubicBezTo>
                  <a:pt x="259" y="3013"/>
                  <a:pt x="263" y="2910"/>
                  <a:pt x="263" y="2820"/>
                </a:cubicBezTo>
                <a:lnTo>
                  <a:pt x="263" y="2562"/>
                </a:lnTo>
                <a:cubicBezTo>
                  <a:pt x="263" y="2521"/>
                  <a:pt x="263" y="2480"/>
                  <a:pt x="263" y="2443"/>
                </a:cubicBezTo>
                <a:cubicBezTo>
                  <a:pt x="263" y="2406"/>
                  <a:pt x="267" y="2369"/>
                  <a:pt x="267" y="2332"/>
                </a:cubicBezTo>
                <a:cubicBezTo>
                  <a:pt x="275" y="2258"/>
                  <a:pt x="284" y="2184"/>
                  <a:pt x="292" y="2110"/>
                </a:cubicBezTo>
                <a:cubicBezTo>
                  <a:pt x="296" y="2073"/>
                  <a:pt x="300" y="2036"/>
                  <a:pt x="304" y="2000"/>
                </a:cubicBezTo>
                <a:cubicBezTo>
                  <a:pt x="308" y="1979"/>
                  <a:pt x="304" y="1963"/>
                  <a:pt x="308" y="1946"/>
                </a:cubicBezTo>
                <a:cubicBezTo>
                  <a:pt x="308" y="1926"/>
                  <a:pt x="308" y="1909"/>
                  <a:pt x="308" y="1893"/>
                </a:cubicBezTo>
                <a:cubicBezTo>
                  <a:pt x="312" y="1827"/>
                  <a:pt x="316" y="1766"/>
                  <a:pt x="320" y="1708"/>
                </a:cubicBezTo>
                <a:cubicBezTo>
                  <a:pt x="325" y="1593"/>
                  <a:pt x="329" y="1495"/>
                  <a:pt x="333" y="1413"/>
                </a:cubicBezTo>
                <a:cubicBezTo>
                  <a:pt x="341" y="1335"/>
                  <a:pt x="345" y="1269"/>
                  <a:pt x="349" y="1228"/>
                </a:cubicBezTo>
                <a:cubicBezTo>
                  <a:pt x="353" y="1142"/>
                  <a:pt x="357" y="1056"/>
                  <a:pt x="366" y="974"/>
                </a:cubicBezTo>
                <a:cubicBezTo>
                  <a:pt x="370" y="888"/>
                  <a:pt x="370" y="805"/>
                  <a:pt x="366" y="723"/>
                </a:cubicBezTo>
                <a:cubicBezTo>
                  <a:pt x="362" y="650"/>
                  <a:pt x="357" y="584"/>
                  <a:pt x="362" y="526"/>
                </a:cubicBezTo>
                <a:cubicBezTo>
                  <a:pt x="362" y="469"/>
                  <a:pt x="366" y="412"/>
                  <a:pt x="370" y="362"/>
                </a:cubicBezTo>
                <a:cubicBezTo>
                  <a:pt x="382" y="276"/>
                  <a:pt x="386" y="190"/>
                  <a:pt x="386" y="104"/>
                </a:cubicBezTo>
                <a:cubicBezTo>
                  <a:pt x="386" y="38"/>
                  <a:pt x="374" y="5"/>
                  <a:pt x="353" y="1"/>
                </a:cubicBezTo>
                <a:cubicBezTo>
                  <a:pt x="352" y="1"/>
                  <a:pt x="351" y="1"/>
                  <a:pt x="349" y="1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6" name="Google Shape;4966;p103"/>
          <p:cNvSpPr/>
          <p:nvPr/>
        </p:nvSpPr>
        <p:spPr>
          <a:xfrm>
            <a:off x="2095248" y="2821930"/>
            <a:ext cx="4957076" cy="32546"/>
          </a:xfrm>
          <a:custGeom>
            <a:avLst/>
            <a:gdLst/>
            <a:ahLst/>
            <a:cxnLst/>
            <a:rect l="l" t="t" r="r" b="b"/>
            <a:pathLst>
              <a:path w="57726" h="379" extrusionOk="0">
                <a:moveTo>
                  <a:pt x="34730" y="0"/>
                </a:moveTo>
                <a:lnTo>
                  <a:pt x="32728" y="4"/>
                </a:lnTo>
                <a:cubicBezTo>
                  <a:pt x="30012" y="12"/>
                  <a:pt x="27201" y="17"/>
                  <a:pt x="24341" y="29"/>
                </a:cubicBezTo>
                <a:cubicBezTo>
                  <a:pt x="23545" y="33"/>
                  <a:pt x="22774" y="41"/>
                  <a:pt x="22019" y="41"/>
                </a:cubicBezTo>
                <a:cubicBezTo>
                  <a:pt x="21939" y="42"/>
                  <a:pt x="21859" y="42"/>
                  <a:pt x="21779" y="42"/>
                </a:cubicBezTo>
                <a:cubicBezTo>
                  <a:pt x="21119" y="42"/>
                  <a:pt x="20453" y="28"/>
                  <a:pt x="19762" y="21"/>
                </a:cubicBezTo>
                <a:cubicBezTo>
                  <a:pt x="19372" y="12"/>
                  <a:pt x="18982" y="12"/>
                  <a:pt x="18580" y="12"/>
                </a:cubicBezTo>
                <a:cubicBezTo>
                  <a:pt x="18174" y="17"/>
                  <a:pt x="17784" y="21"/>
                  <a:pt x="17411" y="29"/>
                </a:cubicBezTo>
                <a:cubicBezTo>
                  <a:pt x="16797" y="39"/>
                  <a:pt x="16240" y="52"/>
                  <a:pt x="15692" y="52"/>
                </a:cubicBezTo>
                <a:cubicBezTo>
                  <a:pt x="15565" y="52"/>
                  <a:pt x="15440" y="51"/>
                  <a:pt x="15314" y="49"/>
                </a:cubicBezTo>
                <a:cubicBezTo>
                  <a:pt x="14624" y="45"/>
                  <a:pt x="13931" y="33"/>
                  <a:pt x="13221" y="25"/>
                </a:cubicBezTo>
                <a:cubicBezTo>
                  <a:pt x="12864" y="23"/>
                  <a:pt x="12512" y="22"/>
                  <a:pt x="12167" y="22"/>
                </a:cubicBezTo>
                <a:cubicBezTo>
                  <a:pt x="11822" y="22"/>
                  <a:pt x="11483" y="23"/>
                  <a:pt x="11153" y="25"/>
                </a:cubicBezTo>
                <a:cubicBezTo>
                  <a:pt x="10493" y="29"/>
                  <a:pt x="9881" y="29"/>
                  <a:pt x="9278" y="29"/>
                </a:cubicBezTo>
                <a:cubicBezTo>
                  <a:pt x="8642" y="29"/>
                  <a:pt x="8043" y="33"/>
                  <a:pt x="7485" y="37"/>
                </a:cubicBezTo>
                <a:cubicBezTo>
                  <a:pt x="6927" y="41"/>
                  <a:pt x="6389" y="41"/>
                  <a:pt x="5913" y="41"/>
                </a:cubicBezTo>
                <a:cubicBezTo>
                  <a:pt x="5429" y="37"/>
                  <a:pt x="4953" y="33"/>
                  <a:pt x="4489" y="29"/>
                </a:cubicBezTo>
                <a:cubicBezTo>
                  <a:pt x="4026" y="21"/>
                  <a:pt x="3579" y="21"/>
                  <a:pt x="3156" y="21"/>
                </a:cubicBezTo>
                <a:cubicBezTo>
                  <a:pt x="2754" y="25"/>
                  <a:pt x="2393" y="29"/>
                  <a:pt x="2064" y="33"/>
                </a:cubicBezTo>
                <a:cubicBezTo>
                  <a:pt x="755" y="53"/>
                  <a:pt x="9" y="86"/>
                  <a:pt x="5" y="136"/>
                </a:cubicBezTo>
                <a:cubicBezTo>
                  <a:pt x="0" y="189"/>
                  <a:pt x="751" y="214"/>
                  <a:pt x="2073" y="218"/>
                </a:cubicBezTo>
                <a:cubicBezTo>
                  <a:pt x="2401" y="222"/>
                  <a:pt x="2770" y="222"/>
                  <a:pt x="3164" y="222"/>
                </a:cubicBezTo>
                <a:cubicBezTo>
                  <a:pt x="3529" y="222"/>
                  <a:pt x="3935" y="230"/>
                  <a:pt x="4387" y="234"/>
                </a:cubicBezTo>
                <a:cubicBezTo>
                  <a:pt x="4842" y="238"/>
                  <a:pt x="5347" y="250"/>
                  <a:pt x="5905" y="250"/>
                </a:cubicBezTo>
                <a:cubicBezTo>
                  <a:pt x="6471" y="250"/>
                  <a:pt x="7029" y="246"/>
                  <a:pt x="7604" y="238"/>
                </a:cubicBezTo>
                <a:cubicBezTo>
                  <a:pt x="8182" y="234"/>
                  <a:pt x="8765" y="226"/>
                  <a:pt x="9356" y="226"/>
                </a:cubicBezTo>
                <a:cubicBezTo>
                  <a:pt x="9996" y="222"/>
                  <a:pt x="10648" y="214"/>
                  <a:pt x="11301" y="209"/>
                </a:cubicBezTo>
                <a:cubicBezTo>
                  <a:pt x="11781" y="203"/>
                  <a:pt x="12251" y="200"/>
                  <a:pt x="12727" y="200"/>
                </a:cubicBezTo>
                <a:cubicBezTo>
                  <a:pt x="12902" y="200"/>
                  <a:pt x="13077" y="200"/>
                  <a:pt x="13254" y="201"/>
                </a:cubicBezTo>
                <a:cubicBezTo>
                  <a:pt x="13923" y="205"/>
                  <a:pt x="14637" y="214"/>
                  <a:pt x="15400" y="214"/>
                </a:cubicBezTo>
                <a:cubicBezTo>
                  <a:pt x="15469" y="214"/>
                  <a:pt x="15538" y="214"/>
                  <a:pt x="15607" y="214"/>
                </a:cubicBezTo>
                <a:cubicBezTo>
                  <a:pt x="16324" y="214"/>
                  <a:pt x="17030" y="196"/>
                  <a:pt x="17677" y="181"/>
                </a:cubicBezTo>
                <a:cubicBezTo>
                  <a:pt x="18038" y="172"/>
                  <a:pt x="18387" y="168"/>
                  <a:pt x="18728" y="168"/>
                </a:cubicBezTo>
                <a:cubicBezTo>
                  <a:pt x="19077" y="168"/>
                  <a:pt x="19442" y="168"/>
                  <a:pt x="19815" y="172"/>
                </a:cubicBezTo>
                <a:cubicBezTo>
                  <a:pt x="20558" y="185"/>
                  <a:pt x="21358" y="197"/>
                  <a:pt x="22170" y="197"/>
                </a:cubicBezTo>
                <a:cubicBezTo>
                  <a:pt x="22966" y="197"/>
                  <a:pt x="23746" y="189"/>
                  <a:pt x="24509" y="189"/>
                </a:cubicBezTo>
                <a:lnTo>
                  <a:pt x="32847" y="218"/>
                </a:lnTo>
                <a:lnTo>
                  <a:pt x="34833" y="222"/>
                </a:lnTo>
                <a:cubicBezTo>
                  <a:pt x="35444" y="226"/>
                  <a:pt x="36076" y="234"/>
                  <a:pt x="36704" y="242"/>
                </a:cubicBezTo>
                <a:cubicBezTo>
                  <a:pt x="37336" y="250"/>
                  <a:pt x="38013" y="255"/>
                  <a:pt x="38616" y="255"/>
                </a:cubicBezTo>
                <a:lnTo>
                  <a:pt x="41189" y="255"/>
                </a:lnTo>
                <a:cubicBezTo>
                  <a:pt x="41452" y="259"/>
                  <a:pt x="41694" y="259"/>
                  <a:pt x="41948" y="263"/>
                </a:cubicBezTo>
                <a:cubicBezTo>
                  <a:pt x="42449" y="271"/>
                  <a:pt x="42953" y="279"/>
                  <a:pt x="43450" y="287"/>
                </a:cubicBezTo>
                <a:lnTo>
                  <a:pt x="44193" y="300"/>
                </a:lnTo>
                <a:lnTo>
                  <a:pt x="44898" y="300"/>
                </a:lnTo>
                <a:lnTo>
                  <a:pt x="46142" y="312"/>
                </a:lnTo>
                <a:cubicBezTo>
                  <a:pt x="46917" y="316"/>
                  <a:pt x="47594" y="320"/>
                  <a:pt x="48140" y="324"/>
                </a:cubicBezTo>
                <a:lnTo>
                  <a:pt x="49404" y="341"/>
                </a:lnTo>
                <a:lnTo>
                  <a:pt x="51156" y="357"/>
                </a:lnTo>
                <a:cubicBezTo>
                  <a:pt x="51468" y="359"/>
                  <a:pt x="51764" y="360"/>
                  <a:pt x="52045" y="360"/>
                </a:cubicBezTo>
                <a:cubicBezTo>
                  <a:pt x="52325" y="360"/>
                  <a:pt x="52590" y="359"/>
                  <a:pt x="52838" y="357"/>
                </a:cubicBezTo>
                <a:cubicBezTo>
                  <a:pt x="53339" y="353"/>
                  <a:pt x="53786" y="353"/>
                  <a:pt x="54172" y="353"/>
                </a:cubicBezTo>
                <a:cubicBezTo>
                  <a:pt x="54562" y="353"/>
                  <a:pt x="54947" y="357"/>
                  <a:pt x="55296" y="365"/>
                </a:cubicBezTo>
                <a:cubicBezTo>
                  <a:pt x="55872" y="372"/>
                  <a:pt x="56377" y="379"/>
                  <a:pt x="56773" y="379"/>
                </a:cubicBezTo>
                <a:cubicBezTo>
                  <a:pt x="56862" y="379"/>
                  <a:pt x="56946" y="378"/>
                  <a:pt x="57024" y="378"/>
                </a:cubicBezTo>
                <a:cubicBezTo>
                  <a:pt x="57442" y="378"/>
                  <a:pt x="57680" y="365"/>
                  <a:pt x="57705" y="345"/>
                </a:cubicBezTo>
                <a:cubicBezTo>
                  <a:pt x="57725" y="324"/>
                  <a:pt x="57541" y="300"/>
                  <a:pt x="57179" y="271"/>
                </a:cubicBezTo>
                <a:cubicBezTo>
                  <a:pt x="56822" y="242"/>
                  <a:pt x="56297" y="205"/>
                  <a:pt x="55579" y="168"/>
                </a:cubicBezTo>
                <a:cubicBezTo>
                  <a:pt x="55218" y="148"/>
                  <a:pt x="54804" y="131"/>
                  <a:pt x="54328" y="119"/>
                </a:cubicBezTo>
                <a:cubicBezTo>
                  <a:pt x="53852" y="107"/>
                  <a:pt x="53343" y="99"/>
                  <a:pt x="52834" y="95"/>
                </a:cubicBezTo>
                <a:cubicBezTo>
                  <a:pt x="52325" y="90"/>
                  <a:pt x="51812" y="90"/>
                  <a:pt x="51316" y="82"/>
                </a:cubicBezTo>
                <a:cubicBezTo>
                  <a:pt x="50766" y="74"/>
                  <a:pt x="50167" y="66"/>
                  <a:pt x="49556" y="58"/>
                </a:cubicBezTo>
                <a:lnTo>
                  <a:pt x="48263" y="45"/>
                </a:lnTo>
                <a:cubicBezTo>
                  <a:pt x="47697" y="41"/>
                  <a:pt x="47007" y="41"/>
                  <a:pt x="46211" y="37"/>
                </a:cubicBezTo>
                <a:lnTo>
                  <a:pt x="44935" y="33"/>
                </a:lnTo>
                <a:lnTo>
                  <a:pt x="44271" y="33"/>
                </a:lnTo>
                <a:cubicBezTo>
                  <a:pt x="44049" y="33"/>
                  <a:pt x="43815" y="29"/>
                  <a:pt x="43577" y="25"/>
                </a:cubicBezTo>
                <a:cubicBezTo>
                  <a:pt x="43097" y="21"/>
                  <a:pt x="42576" y="12"/>
                  <a:pt x="42014" y="8"/>
                </a:cubicBezTo>
                <a:cubicBezTo>
                  <a:pt x="41822" y="7"/>
                  <a:pt x="41630" y="7"/>
                  <a:pt x="41437" y="7"/>
                </a:cubicBezTo>
                <a:cubicBezTo>
                  <a:pt x="41051" y="7"/>
                  <a:pt x="40664" y="8"/>
                  <a:pt x="40278" y="8"/>
                </a:cubicBezTo>
                <a:lnTo>
                  <a:pt x="38514" y="17"/>
                </a:lnTo>
                <a:cubicBezTo>
                  <a:pt x="38339" y="18"/>
                  <a:pt x="38168" y="18"/>
                  <a:pt x="37996" y="18"/>
                </a:cubicBezTo>
                <a:cubicBezTo>
                  <a:pt x="37581" y="18"/>
                  <a:pt x="37166" y="15"/>
                  <a:pt x="36716" y="12"/>
                </a:cubicBezTo>
                <a:cubicBezTo>
                  <a:pt x="36093" y="8"/>
                  <a:pt x="35428" y="0"/>
                  <a:pt x="34730" y="0"/>
                </a:cubicBezTo>
                <a:close/>
              </a:path>
            </a:pathLst>
          </a:custGeom>
          <a:solidFill>
            <a:srgbClr val="5D3D1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oogle Shape;4967;p103"/>
          <p:cNvGrpSpPr/>
          <p:nvPr/>
        </p:nvGrpSpPr>
        <p:grpSpPr>
          <a:xfrm>
            <a:off x="4481529" y="3394687"/>
            <a:ext cx="221895" cy="237181"/>
            <a:chOff x="4477191" y="2723262"/>
            <a:chExt cx="221895" cy="237181"/>
          </a:xfrm>
        </p:grpSpPr>
        <p:sp>
          <p:nvSpPr>
            <p:cNvPr id="4968" name="Google Shape;4968;p103"/>
            <p:cNvSpPr/>
            <p:nvPr/>
          </p:nvSpPr>
          <p:spPr>
            <a:xfrm>
              <a:off x="4487410" y="2737688"/>
              <a:ext cx="206953" cy="206953"/>
            </a:xfrm>
            <a:custGeom>
              <a:avLst/>
              <a:gdLst/>
              <a:ahLst/>
              <a:cxnLst/>
              <a:rect l="l" t="t" r="r" b="b"/>
              <a:pathLst>
                <a:path w="2410" h="2410" extrusionOk="0">
                  <a:moveTo>
                    <a:pt x="1" y="0"/>
                  </a:moveTo>
                  <a:lnTo>
                    <a:pt x="1" y="2409"/>
                  </a:lnTo>
                  <a:lnTo>
                    <a:pt x="2409" y="2409"/>
                  </a:lnTo>
                  <a:lnTo>
                    <a:pt x="24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103"/>
            <p:cNvSpPr/>
            <p:nvPr/>
          </p:nvSpPr>
          <p:spPr>
            <a:xfrm>
              <a:off x="4477191" y="2730990"/>
              <a:ext cx="221895" cy="225244"/>
            </a:xfrm>
            <a:custGeom>
              <a:avLst/>
              <a:gdLst/>
              <a:ahLst/>
              <a:cxnLst/>
              <a:rect l="l" t="t" r="r" b="b"/>
              <a:pathLst>
                <a:path w="2584" h="2623" extrusionOk="0">
                  <a:moveTo>
                    <a:pt x="2442" y="177"/>
                  </a:moveTo>
                  <a:cubicBezTo>
                    <a:pt x="2454" y="926"/>
                    <a:pt x="2470" y="1674"/>
                    <a:pt x="2482" y="2423"/>
                  </a:cubicBezTo>
                  <a:lnTo>
                    <a:pt x="2482" y="2423"/>
                  </a:lnTo>
                  <a:cubicBezTo>
                    <a:pt x="2435" y="2392"/>
                    <a:pt x="2352" y="2369"/>
                    <a:pt x="2233" y="2368"/>
                  </a:cubicBezTo>
                  <a:lnTo>
                    <a:pt x="1178" y="2360"/>
                  </a:lnTo>
                  <a:lnTo>
                    <a:pt x="251" y="2356"/>
                  </a:lnTo>
                  <a:lnTo>
                    <a:pt x="251" y="1281"/>
                  </a:lnTo>
                  <a:lnTo>
                    <a:pt x="251" y="678"/>
                  </a:lnTo>
                  <a:lnTo>
                    <a:pt x="251" y="378"/>
                  </a:lnTo>
                  <a:lnTo>
                    <a:pt x="251" y="226"/>
                  </a:lnTo>
                  <a:lnTo>
                    <a:pt x="251" y="197"/>
                  </a:lnTo>
                  <a:lnTo>
                    <a:pt x="1334" y="185"/>
                  </a:lnTo>
                  <a:lnTo>
                    <a:pt x="1933" y="181"/>
                  </a:lnTo>
                  <a:lnTo>
                    <a:pt x="2237" y="177"/>
                  </a:lnTo>
                  <a:close/>
                  <a:moveTo>
                    <a:pt x="46" y="1"/>
                  </a:moveTo>
                  <a:lnTo>
                    <a:pt x="21" y="1285"/>
                  </a:lnTo>
                  <a:lnTo>
                    <a:pt x="9" y="1888"/>
                  </a:lnTo>
                  <a:lnTo>
                    <a:pt x="5" y="2192"/>
                  </a:lnTo>
                  <a:lnTo>
                    <a:pt x="1" y="2618"/>
                  </a:lnTo>
                  <a:lnTo>
                    <a:pt x="1186" y="2623"/>
                  </a:lnTo>
                  <a:cubicBezTo>
                    <a:pt x="1539" y="2623"/>
                    <a:pt x="1892" y="2623"/>
                    <a:pt x="2241" y="2618"/>
                  </a:cubicBezTo>
                  <a:cubicBezTo>
                    <a:pt x="2497" y="2613"/>
                    <a:pt x="2583" y="2506"/>
                    <a:pt x="2496" y="2434"/>
                  </a:cubicBezTo>
                  <a:lnTo>
                    <a:pt x="2496" y="2434"/>
                  </a:lnTo>
                  <a:lnTo>
                    <a:pt x="2524" y="1281"/>
                  </a:lnTo>
                  <a:cubicBezTo>
                    <a:pt x="2532" y="875"/>
                    <a:pt x="2545" y="468"/>
                    <a:pt x="2553" y="62"/>
                  </a:cubicBezTo>
                  <a:lnTo>
                    <a:pt x="1330" y="29"/>
                  </a:lnTo>
                  <a:lnTo>
                    <a:pt x="731" y="13"/>
                  </a:lnTo>
                  <a:lnTo>
                    <a:pt x="427" y="9"/>
                  </a:lnTo>
                  <a:lnTo>
                    <a:pt x="275" y="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5D3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103"/>
            <p:cNvSpPr/>
            <p:nvPr/>
          </p:nvSpPr>
          <p:spPr>
            <a:xfrm>
              <a:off x="4505014" y="2840907"/>
              <a:ext cx="189349" cy="6784"/>
            </a:xfrm>
            <a:custGeom>
              <a:avLst/>
              <a:gdLst/>
              <a:ahLst/>
              <a:cxnLst/>
              <a:rect l="l" t="t" r="r" b="b"/>
              <a:pathLst>
                <a:path w="2205" h="79" extrusionOk="0">
                  <a:moveTo>
                    <a:pt x="1" y="79"/>
                  </a:moveTo>
                  <a:lnTo>
                    <a:pt x="2204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103"/>
            <p:cNvSpPr/>
            <p:nvPr/>
          </p:nvSpPr>
          <p:spPr>
            <a:xfrm>
              <a:off x="4558255" y="2842196"/>
              <a:ext cx="18377" cy="6526"/>
            </a:xfrm>
            <a:custGeom>
              <a:avLst/>
              <a:gdLst/>
              <a:ahLst/>
              <a:cxnLst/>
              <a:rect l="l" t="t" r="r" b="b"/>
              <a:pathLst>
                <a:path w="214" h="76" extrusionOk="0">
                  <a:moveTo>
                    <a:pt x="107" y="1"/>
                  </a:moveTo>
                  <a:cubicBezTo>
                    <a:pt x="97" y="1"/>
                    <a:pt x="88" y="2"/>
                    <a:pt x="78" y="6"/>
                  </a:cubicBezTo>
                  <a:cubicBezTo>
                    <a:pt x="77" y="7"/>
                    <a:pt x="75" y="8"/>
                    <a:pt x="74" y="8"/>
                  </a:cubicBezTo>
                  <a:cubicBezTo>
                    <a:pt x="70" y="8"/>
                    <a:pt x="65" y="5"/>
                    <a:pt x="62" y="2"/>
                  </a:cubicBezTo>
                  <a:cubicBezTo>
                    <a:pt x="58" y="1"/>
                    <a:pt x="53" y="1"/>
                    <a:pt x="49" y="1"/>
                  </a:cubicBezTo>
                  <a:cubicBezTo>
                    <a:pt x="36" y="1"/>
                    <a:pt x="22" y="5"/>
                    <a:pt x="13" y="14"/>
                  </a:cubicBezTo>
                  <a:cubicBezTo>
                    <a:pt x="8" y="23"/>
                    <a:pt x="4" y="31"/>
                    <a:pt x="0" y="39"/>
                  </a:cubicBezTo>
                  <a:cubicBezTo>
                    <a:pt x="12" y="62"/>
                    <a:pt x="21" y="75"/>
                    <a:pt x="33" y="75"/>
                  </a:cubicBezTo>
                  <a:cubicBezTo>
                    <a:pt x="38" y="75"/>
                    <a:pt x="43" y="73"/>
                    <a:pt x="50" y="68"/>
                  </a:cubicBezTo>
                  <a:cubicBezTo>
                    <a:pt x="54" y="59"/>
                    <a:pt x="65" y="53"/>
                    <a:pt x="76" y="53"/>
                  </a:cubicBezTo>
                  <a:cubicBezTo>
                    <a:pt x="85" y="53"/>
                    <a:pt x="93" y="56"/>
                    <a:pt x="99" y="64"/>
                  </a:cubicBezTo>
                  <a:cubicBezTo>
                    <a:pt x="103" y="68"/>
                    <a:pt x="109" y="70"/>
                    <a:pt x="115" y="70"/>
                  </a:cubicBezTo>
                  <a:cubicBezTo>
                    <a:pt x="121" y="70"/>
                    <a:pt x="127" y="68"/>
                    <a:pt x="132" y="64"/>
                  </a:cubicBezTo>
                  <a:cubicBezTo>
                    <a:pt x="138" y="58"/>
                    <a:pt x="147" y="54"/>
                    <a:pt x="156" y="54"/>
                  </a:cubicBezTo>
                  <a:cubicBezTo>
                    <a:pt x="165" y="54"/>
                    <a:pt x="175" y="58"/>
                    <a:pt x="181" y="64"/>
                  </a:cubicBezTo>
                  <a:cubicBezTo>
                    <a:pt x="184" y="67"/>
                    <a:pt x="188" y="69"/>
                    <a:pt x="192" y="69"/>
                  </a:cubicBezTo>
                  <a:cubicBezTo>
                    <a:pt x="198" y="69"/>
                    <a:pt x="205" y="64"/>
                    <a:pt x="210" y="51"/>
                  </a:cubicBezTo>
                  <a:cubicBezTo>
                    <a:pt x="214" y="39"/>
                    <a:pt x="214" y="27"/>
                    <a:pt x="205" y="14"/>
                  </a:cubicBezTo>
                  <a:cubicBezTo>
                    <a:pt x="201" y="10"/>
                    <a:pt x="197" y="10"/>
                    <a:pt x="193" y="10"/>
                  </a:cubicBezTo>
                  <a:cubicBezTo>
                    <a:pt x="190" y="11"/>
                    <a:pt x="187" y="11"/>
                    <a:pt x="184" y="11"/>
                  </a:cubicBezTo>
                  <a:cubicBezTo>
                    <a:pt x="159" y="11"/>
                    <a:pt x="133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103"/>
            <p:cNvSpPr/>
            <p:nvPr/>
          </p:nvSpPr>
          <p:spPr>
            <a:xfrm>
              <a:off x="4594150" y="2840220"/>
              <a:ext cx="11765" cy="7042"/>
            </a:xfrm>
            <a:custGeom>
              <a:avLst/>
              <a:gdLst/>
              <a:ahLst/>
              <a:cxnLst/>
              <a:rect l="l" t="t" r="r" b="b"/>
              <a:pathLst>
                <a:path w="137" h="82" extrusionOk="0">
                  <a:moveTo>
                    <a:pt x="95" y="1"/>
                  </a:moveTo>
                  <a:lnTo>
                    <a:pt x="95" y="5"/>
                  </a:lnTo>
                  <a:lnTo>
                    <a:pt x="17" y="13"/>
                  </a:lnTo>
                  <a:lnTo>
                    <a:pt x="13" y="13"/>
                  </a:lnTo>
                  <a:cubicBezTo>
                    <a:pt x="5" y="13"/>
                    <a:pt x="1" y="21"/>
                    <a:pt x="1" y="42"/>
                  </a:cubicBezTo>
                  <a:cubicBezTo>
                    <a:pt x="1" y="62"/>
                    <a:pt x="5" y="78"/>
                    <a:pt x="13" y="78"/>
                  </a:cubicBezTo>
                  <a:cubicBezTo>
                    <a:pt x="21" y="81"/>
                    <a:pt x="28" y="82"/>
                    <a:pt x="36" y="82"/>
                  </a:cubicBezTo>
                  <a:cubicBezTo>
                    <a:pt x="43" y="82"/>
                    <a:pt x="50" y="81"/>
                    <a:pt x="58" y="78"/>
                  </a:cubicBezTo>
                  <a:cubicBezTo>
                    <a:pt x="68" y="75"/>
                    <a:pt x="80" y="62"/>
                    <a:pt x="92" y="62"/>
                  </a:cubicBezTo>
                  <a:cubicBezTo>
                    <a:pt x="96" y="62"/>
                    <a:pt x="100" y="63"/>
                    <a:pt x="103" y="66"/>
                  </a:cubicBezTo>
                  <a:cubicBezTo>
                    <a:pt x="104" y="67"/>
                    <a:pt x="105" y="67"/>
                    <a:pt x="106" y="67"/>
                  </a:cubicBezTo>
                  <a:cubicBezTo>
                    <a:pt x="110" y="67"/>
                    <a:pt x="116" y="61"/>
                    <a:pt x="120" y="58"/>
                  </a:cubicBezTo>
                  <a:cubicBezTo>
                    <a:pt x="128" y="54"/>
                    <a:pt x="136" y="46"/>
                    <a:pt x="132" y="25"/>
                  </a:cubicBezTo>
                  <a:cubicBezTo>
                    <a:pt x="128" y="1"/>
                    <a:pt x="124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103"/>
            <p:cNvSpPr/>
            <p:nvPr/>
          </p:nvSpPr>
          <p:spPr>
            <a:xfrm>
              <a:off x="4606516" y="2840564"/>
              <a:ext cx="5753" cy="4551"/>
            </a:xfrm>
            <a:custGeom>
              <a:avLst/>
              <a:gdLst/>
              <a:ahLst/>
              <a:cxnLst/>
              <a:rect l="l" t="t" r="r" b="b"/>
              <a:pathLst>
                <a:path w="67" h="53" extrusionOk="0">
                  <a:moveTo>
                    <a:pt x="29" y="1"/>
                  </a:moveTo>
                  <a:cubicBezTo>
                    <a:pt x="17" y="1"/>
                    <a:pt x="9" y="1"/>
                    <a:pt x="0" y="38"/>
                  </a:cubicBezTo>
                  <a:cubicBezTo>
                    <a:pt x="10" y="47"/>
                    <a:pt x="23" y="53"/>
                    <a:pt x="37" y="53"/>
                  </a:cubicBezTo>
                  <a:cubicBezTo>
                    <a:pt x="45" y="53"/>
                    <a:pt x="54" y="51"/>
                    <a:pt x="62" y="46"/>
                  </a:cubicBezTo>
                  <a:cubicBezTo>
                    <a:pt x="62" y="46"/>
                    <a:pt x="66" y="33"/>
                    <a:pt x="66" y="25"/>
                  </a:cubicBezTo>
                  <a:cubicBezTo>
                    <a:pt x="66" y="21"/>
                    <a:pt x="62" y="13"/>
                    <a:pt x="62" y="9"/>
                  </a:cubicBezTo>
                  <a:cubicBezTo>
                    <a:pt x="50" y="5"/>
                    <a:pt x="37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103"/>
            <p:cNvSpPr/>
            <p:nvPr/>
          </p:nvSpPr>
          <p:spPr>
            <a:xfrm>
              <a:off x="4612871" y="2839877"/>
              <a:ext cx="5324" cy="5582"/>
            </a:xfrm>
            <a:custGeom>
              <a:avLst/>
              <a:gdLst/>
              <a:ahLst/>
              <a:cxnLst/>
              <a:rect l="l" t="t" r="r" b="b"/>
              <a:pathLst>
                <a:path w="62" h="65" extrusionOk="0">
                  <a:moveTo>
                    <a:pt x="34" y="1"/>
                  </a:moveTo>
                  <a:cubicBezTo>
                    <a:pt x="22" y="1"/>
                    <a:pt x="12" y="10"/>
                    <a:pt x="0" y="33"/>
                  </a:cubicBezTo>
                  <a:cubicBezTo>
                    <a:pt x="13" y="54"/>
                    <a:pt x="25" y="65"/>
                    <a:pt x="35" y="65"/>
                  </a:cubicBezTo>
                  <a:cubicBezTo>
                    <a:pt x="42" y="65"/>
                    <a:pt x="48" y="61"/>
                    <a:pt x="54" y="54"/>
                  </a:cubicBezTo>
                  <a:cubicBezTo>
                    <a:pt x="58" y="46"/>
                    <a:pt x="62" y="33"/>
                    <a:pt x="58" y="25"/>
                  </a:cubicBezTo>
                  <a:cubicBezTo>
                    <a:pt x="58" y="17"/>
                    <a:pt x="54" y="9"/>
                    <a:pt x="50" y="5"/>
                  </a:cubicBezTo>
                  <a:cubicBezTo>
                    <a:pt x="44" y="2"/>
                    <a:pt x="39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103"/>
            <p:cNvSpPr/>
            <p:nvPr/>
          </p:nvSpPr>
          <p:spPr>
            <a:xfrm>
              <a:off x="4583931" y="2841680"/>
              <a:ext cx="3607" cy="5753"/>
            </a:xfrm>
            <a:custGeom>
              <a:avLst/>
              <a:gdLst/>
              <a:ahLst/>
              <a:cxnLst/>
              <a:rect l="l" t="t" r="r" b="b"/>
              <a:pathLst>
                <a:path w="42" h="67" extrusionOk="0">
                  <a:moveTo>
                    <a:pt x="18" y="1"/>
                  </a:moveTo>
                  <a:cubicBezTo>
                    <a:pt x="13" y="1"/>
                    <a:pt x="9" y="10"/>
                    <a:pt x="1" y="29"/>
                  </a:cubicBezTo>
                  <a:cubicBezTo>
                    <a:pt x="5" y="49"/>
                    <a:pt x="13" y="66"/>
                    <a:pt x="21" y="66"/>
                  </a:cubicBezTo>
                  <a:cubicBezTo>
                    <a:pt x="22" y="66"/>
                    <a:pt x="23" y="66"/>
                    <a:pt x="25" y="66"/>
                  </a:cubicBezTo>
                  <a:cubicBezTo>
                    <a:pt x="32" y="66"/>
                    <a:pt x="42" y="54"/>
                    <a:pt x="42" y="29"/>
                  </a:cubicBezTo>
                  <a:cubicBezTo>
                    <a:pt x="30" y="10"/>
                    <a:pt x="23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103"/>
            <p:cNvSpPr/>
            <p:nvPr/>
          </p:nvSpPr>
          <p:spPr>
            <a:xfrm>
              <a:off x="4588912" y="2841594"/>
              <a:ext cx="3950" cy="6097"/>
            </a:xfrm>
            <a:custGeom>
              <a:avLst/>
              <a:gdLst/>
              <a:ahLst/>
              <a:cxnLst/>
              <a:rect l="l" t="t" r="r" b="b"/>
              <a:pathLst>
                <a:path w="46" h="71" extrusionOk="0">
                  <a:moveTo>
                    <a:pt x="21" y="1"/>
                  </a:moveTo>
                  <a:cubicBezTo>
                    <a:pt x="8" y="5"/>
                    <a:pt x="0" y="17"/>
                    <a:pt x="4" y="30"/>
                  </a:cubicBezTo>
                  <a:cubicBezTo>
                    <a:pt x="4" y="50"/>
                    <a:pt x="17" y="67"/>
                    <a:pt x="25" y="71"/>
                  </a:cubicBezTo>
                  <a:cubicBezTo>
                    <a:pt x="33" y="71"/>
                    <a:pt x="45" y="54"/>
                    <a:pt x="45" y="38"/>
                  </a:cubicBezTo>
                  <a:cubicBezTo>
                    <a:pt x="45" y="30"/>
                    <a:pt x="45" y="21"/>
                    <a:pt x="41" y="17"/>
                  </a:cubicBezTo>
                  <a:cubicBezTo>
                    <a:pt x="37" y="9"/>
                    <a:pt x="33" y="5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103"/>
            <p:cNvSpPr/>
            <p:nvPr/>
          </p:nvSpPr>
          <p:spPr>
            <a:xfrm>
              <a:off x="4579380" y="2841594"/>
              <a:ext cx="3263" cy="5582"/>
            </a:xfrm>
            <a:custGeom>
              <a:avLst/>
              <a:gdLst/>
              <a:ahLst/>
              <a:cxnLst/>
              <a:rect l="l" t="t" r="r" b="b"/>
              <a:pathLst>
                <a:path w="38" h="65" extrusionOk="0">
                  <a:moveTo>
                    <a:pt x="17" y="1"/>
                  </a:moveTo>
                  <a:cubicBezTo>
                    <a:pt x="9" y="5"/>
                    <a:pt x="5" y="13"/>
                    <a:pt x="0" y="17"/>
                  </a:cubicBezTo>
                  <a:cubicBezTo>
                    <a:pt x="0" y="26"/>
                    <a:pt x="0" y="38"/>
                    <a:pt x="0" y="46"/>
                  </a:cubicBezTo>
                  <a:cubicBezTo>
                    <a:pt x="3" y="58"/>
                    <a:pt x="11" y="64"/>
                    <a:pt x="19" y="64"/>
                  </a:cubicBezTo>
                  <a:cubicBezTo>
                    <a:pt x="24" y="64"/>
                    <a:pt x="30" y="61"/>
                    <a:pt x="33" y="54"/>
                  </a:cubicBezTo>
                  <a:cubicBezTo>
                    <a:pt x="37" y="46"/>
                    <a:pt x="37" y="34"/>
                    <a:pt x="37" y="21"/>
                  </a:cubicBezTo>
                  <a:cubicBezTo>
                    <a:pt x="37" y="17"/>
                    <a:pt x="33" y="9"/>
                    <a:pt x="29" y="5"/>
                  </a:cubicBezTo>
                  <a:cubicBezTo>
                    <a:pt x="25" y="5"/>
                    <a:pt x="21" y="5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103"/>
            <p:cNvSpPr/>
            <p:nvPr/>
          </p:nvSpPr>
          <p:spPr>
            <a:xfrm>
              <a:off x="4583588" y="2906514"/>
              <a:ext cx="35379" cy="8501"/>
            </a:xfrm>
            <a:custGeom>
              <a:avLst/>
              <a:gdLst/>
              <a:ahLst/>
              <a:cxnLst/>
              <a:rect l="l" t="t" r="r" b="b"/>
              <a:pathLst>
                <a:path w="412" h="99" extrusionOk="0">
                  <a:moveTo>
                    <a:pt x="396" y="1"/>
                  </a:moveTo>
                  <a:cubicBezTo>
                    <a:pt x="395" y="1"/>
                    <a:pt x="393" y="2"/>
                    <a:pt x="391" y="4"/>
                  </a:cubicBezTo>
                  <a:cubicBezTo>
                    <a:pt x="362" y="4"/>
                    <a:pt x="329" y="4"/>
                    <a:pt x="296" y="8"/>
                  </a:cubicBezTo>
                  <a:cubicBezTo>
                    <a:pt x="239" y="16"/>
                    <a:pt x="177" y="25"/>
                    <a:pt x="120" y="37"/>
                  </a:cubicBezTo>
                  <a:cubicBezTo>
                    <a:pt x="91" y="41"/>
                    <a:pt x="62" y="41"/>
                    <a:pt x="34" y="41"/>
                  </a:cubicBezTo>
                  <a:cubicBezTo>
                    <a:pt x="31" y="40"/>
                    <a:pt x="29" y="40"/>
                    <a:pt x="27" y="40"/>
                  </a:cubicBezTo>
                  <a:cubicBezTo>
                    <a:pt x="16" y="40"/>
                    <a:pt x="4" y="47"/>
                    <a:pt x="1" y="57"/>
                  </a:cubicBezTo>
                  <a:cubicBezTo>
                    <a:pt x="5" y="90"/>
                    <a:pt x="13" y="90"/>
                    <a:pt x="21" y="94"/>
                  </a:cubicBezTo>
                  <a:cubicBezTo>
                    <a:pt x="34" y="98"/>
                    <a:pt x="42" y="98"/>
                    <a:pt x="54" y="98"/>
                  </a:cubicBezTo>
                  <a:cubicBezTo>
                    <a:pt x="69" y="92"/>
                    <a:pt x="84" y="89"/>
                    <a:pt x="99" y="89"/>
                  </a:cubicBezTo>
                  <a:cubicBezTo>
                    <a:pt x="105" y="89"/>
                    <a:pt x="110" y="89"/>
                    <a:pt x="116" y="90"/>
                  </a:cubicBezTo>
                  <a:cubicBezTo>
                    <a:pt x="132" y="90"/>
                    <a:pt x="153" y="90"/>
                    <a:pt x="169" y="86"/>
                  </a:cubicBezTo>
                  <a:lnTo>
                    <a:pt x="292" y="74"/>
                  </a:lnTo>
                  <a:cubicBezTo>
                    <a:pt x="300" y="74"/>
                    <a:pt x="308" y="70"/>
                    <a:pt x="317" y="70"/>
                  </a:cubicBezTo>
                  <a:cubicBezTo>
                    <a:pt x="326" y="67"/>
                    <a:pt x="336" y="62"/>
                    <a:pt x="346" y="62"/>
                  </a:cubicBezTo>
                  <a:cubicBezTo>
                    <a:pt x="353" y="62"/>
                    <a:pt x="361" y="65"/>
                    <a:pt x="370" y="74"/>
                  </a:cubicBezTo>
                  <a:cubicBezTo>
                    <a:pt x="376" y="79"/>
                    <a:pt x="381" y="82"/>
                    <a:pt x="385" y="82"/>
                  </a:cubicBezTo>
                  <a:cubicBezTo>
                    <a:pt x="397" y="82"/>
                    <a:pt x="404" y="65"/>
                    <a:pt x="407" y="41"/>
                  </a:cubicBezTo>
                  <a:cubicBezTo>
                    <a:pt x="411" y="25"/>
                    <a:pt x="407" y="8"/>
                    <a:pt x="399" y="4"/>
                  </a:cubicBezTo>
                  <a:cubicBezTo>
                    <a:pt x="399" y="2"/>
                    <a:pt x="398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103"/>
            <p:cNvSpPr/>
            <p:nvPr/>
          </p:nvSpPr>
          <p:spPr>
            <a:xfrm>
              <a:off x="4619225" y="2905999"/>
              <a:ext cx="5324" cy="5925"/>
            </a:xfrm>
            <a:custGeom>
              <a:avLst/>
              <a:gdLst/>
              <a:ahLst/>
              <a:cxnLst/>
              <a:rect l="l" t="t" r="r" b="b"/>
              <a:pathLst>
                <a:path w="62" h="69" extrusionOk="0">
                  <a:moveTo>
                    <a:pt x="28" y="0"/>
                  </a:moveTo>
                  <a:cubicBezTo>
                    <a:pt x="18" y="0"/>
                    <a:pt x="9" y="7"/>
                    <a:pt x="0" y="26"/>
                  </a:cubicBezTo>
                  <a:cubicBezTo>
                    <a:pt x="8" y="59"/>
                    <a:pt x="18" y="68"/>
                    <a:pt x="29" y="68"/>
                  </a:cubicBezTo>
                  <a:cubicBezTo>
                    <a:pt x="34" y="68"/>
                    <a:pt x="40" y="66"/>
                    <a:pt x="45" y="63"/>
                  </a:cubicBezTo>
                  <a:cubicBezTo>
                    <a:pt x="62" y="55"/>
                    <a:pt x="58" y="43"/>
                    <a:pt x="53" y="14"/>
                  </a:cubicBezTo>
                  <a:cubicBezTo>
                    <a:pt x="46" y="6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103"/>
            <p:cNvSpPr/>
            <p:nvPr/>
          </p:nvSpPr>
          <p:spPr>
            <a:xfrm>
              <a:off x="4625923" y="2906858"/>
              <a:ext cx="4637" cy="5753"/>
            </a:xfrm>
            <a:custGeom>
              <a:avLst/>
              <a:gdLst/>
              <a:ahLst/>
              <a:cxnLst/>
              <a:rect l="l" t="t" r="r" b="b"/>
              <a:pathLst>
                <a:path w="54" h="67" extrusionOk="0">
                  <a:moveTo>
                    <a:pt x="31" y="0"/>
                  </a:moveTo>
                  <a:cubicBezTo>
                    <a:pt x="25" y="0"/>
                    <a:pt x="19" y="4"/>
                    <a:pt x="12" y="8"/>
                  </a:cubicBezTo>
                  <a:cubicBezTo>
                    <a:pt x="0" y="12"/>
                    <a:pt x="4" y="29"/>
                    <a:pt x="8" y="41"/>
                  </a:cubicBezTo>
                  <a:cubicBezTo>
                    <a:pt x="12" y="52"/>
                    <a:pt x="22" y="66"/>
                    <a:pt x="33" y="66"/>
                  </a:cubicBezTo>
                  <a:cubicBezTo>
                    <a:pt x="34" y="66"/>
                    <a:pt x="36" y="66"/>
                    <a:pt x="37" y="66"/>
                  </a:cubicBezTo>
                  <a:cubicBezTo>
                    <a:pt x="49" y="62"/>
                    <a:pt x="53" y="41"/>
                    <a:pt x="53" y="16"/>
                  </a:cubicBezTo>
                  <a:cubicBezTo>
                    <a:pt x="45" y="4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103"/>
            <p:cNvSpPr/>
            <p:nvPr/>
          </p:nvSpPr>
          <p:spPr>
            <a:xfrm>
              <a:off x="4566327" y="2910207"/>
              <a:ext cx="2920" cy="4809"/>
            </a:xfrm>
            <a:custGeom>
              <a:avLst/>
              <a:gdLst/>
              <a:ahLst/>
              <a:cxnLst/>
              <a:rect l="l" t="t" r="r" b="b"/>
              <a:pathLst>
                <a:path w="34" h="56" extrusionOk="0">
                  <a:moveTo>
                    <a:pt x="14" y="1"/>
                  </a:moveTo>
                  <a:cubicBezTo>
                    <a:pt x="9" y="1"/>
                    <a:pt x="4" y="6"/>
                    <a:pt x="1" y="18"/>
                  </a:cubicBezTo>
                  <a:cubicBezTo>
                    <a:pt x="1" y="31"/>
                    <a:pt x="5" y="43"/>
                    <a:pt x="5" y="55"/>
                  </a:cubicBezTo>
                  <a:cubicBezTo>
                    <a:pt x="13" y="51"/>
                    <a:pt x="21" y="47"/>
                    <a:pt x="29" y="43"/>
                  </a:cubicBezTo>
                  <a:cubicBezTo>
                    <a:pt x="29" y="39"/>
                    <a:pt x="33" y="35"/>
                    <a:pt x="33" y="27"/>
                  </a:cubicBezTo>
                  <a:cubicBezTo>
                    <a:pt x="33" y="18"/>
                    <a:pt x="29" y="10"/>
                    <a:pt x="25" y="6"/>
                  </a:cubicBezTo>
                  <a:cubicBezTo>
                    <a:pt x="23" y="4"/>
                    <a:pt x="21" y="4"/>
                    <a:pt x="20" y="4"/>
                  </a:cubicBezTo>
                  <a:cubicBezTo>
                    <a:pt x="18" y="4"/>
                    <a:pt x="17" y="4"/>
                    <a:pt x="17" y="2"/>
                  </a:cubicBezTo>
                  <a:cubicBezTo>
                    <a:pt x="16" y="1"/>
                    <a:pt x="15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103"/>
            <p:cNvSpPr/>
            <p:nvPr/>
          </p:nvSpPr>
          <p:spPr>
            <a:xfrm>
              <a:off x="4601965" y="2770492"/>
              <a:ext cx="57792" cy="10305"/>
            </a:xfrm>
            <a:custGeom>
              <a:avLst/>
              <a:gdLst/>
              <a:ahLst/>
              <a:cxnLst/>
              <a:rect l="l" t="t" r="r" b="b"/>
              <a:pathLst>
                <a:path w="673" h="120" extrusionOk="0">
                  <a:moveTo>
                    <a:pt x="579" y="0"/>
                  </a:moveTo>
                  <a:cubicBezTo>
                    <a:pt x="566" y="0"/>
                    <a:pt x="558" y="8"/>
                    <a:pt x="542" y="33"/>
                  </a:cubicBezTo>
                  <a:cubicBezTo>
                    <a:pt x="531" y="11"/>
                    <a:pt x="518" y="7"/>
                    <a:pt x="504" y="7"/>
                  </a:cubicBezTo>
                  <a:cubicBezTo>
                    <a:pt x="495" y="7"/>
                    <a:pt x="485" y="9"/>
                    <a:pt x="475" y="9"/>
                  </a:cubicBezTo>
                  <a:cubicBezTo>
                    <a:pt x="473" y="9"/>
                    <a:pt x="470" y="9"/>
                    <a:pt x="468" y="8"/>
                  </a:cubicBezTo>
                  <a:cubicBezTo>
                    <a:pt x="451" y="8"/>
                    <a:pt x="435" y="12"/>
                    <a:pt x="419" y="16"/>
                  </a:cubicBezTo>
                  <a:cubicBezTo>
                    <a:pt x="388" y="22"/>
                    <a:pt x="358" y="25"/>
                    <a:pt x="327" y="25"/>
                  </a:cubicBezTo>
                  <a:cubicBezTo>
                    <a:pt x="309" y="25"/>
                    <a:pt x="290" y="24"/>
                    <a:pt x="271" y="21"/>
                  </a:cubicBezTo>
                  <a:cubicBezTo>
                    <a:pt x="250" y="21"/>
                    <a:pt x="234" y="21"/>
                    <a:pt x="213" y="25"/>
                  </a:cubicBezTo>
                  <a:lnTo>
                    <a:pt x="193" y="25"/>
                  </a:lnTo>
                  <a:cubicBezTo>
                    <a:pt x="181" y="23"/>
                    <a:pt x="169" y="22"/>
                    <a:pt x="158" y="22"/>
                  </a:cubicBezTo>
                  <a:cubicBezTo>
                    <a:pt x="139" y="22"/>
                    <a:pt x="121" y="25"/>
                    <a:pt x="103" y="33"/>
                  </a:cubicBezTo>
                  <a:cubicBezTo>
                    <a:pt x="96" y="36"/>
                    <a:pt x="89" y="37"/>
                    <a:pt x="82" y="37"/>
                  </a:cubicBezTo>
                  <a:cubicBezTo>
                    <a:pt x="68" y="37"/>
                    <a:pt x="55" y="33"/>
                    <a:pt x="41" y="33"/>
                  </a:cubicBezTo>
                  <a:cubicBezTo>
                    <a:pt x="29" y="33"/>
                    <a:pt x="21" y="37"/>
                    <a:pt x="12" y="41"/>
                  </a:cubicBezTo>
                  <a:cubicBezTo>
                    <a:pt x="8" y="41"/>
                    <a:pt x="4" y="49"/>
                    <a:pt x="4" y="58"/>
                  </a:cubicBezTo>
                  <a:cubicBezTo>
                    <a:pt x="0" y="62"/>
                    <a:pt x="0" y="66"/>
                    <a:pt x="4" y="70"/>
                  </a:cubicBezTo>
                  <a:cubicBezTo>
                    <a:pt x="4" y="78"/>
                    <a:pt x="4" y="86"/>
                    <a:pt x="8" y="94"/>
                  </a:cubicBezTo>
                  <a:cubicBezTo>
                    <a:pt x="12" y="99"/>
                    <a:pt x="12" y="99"/>
                    <a:pt x="16" y="99"/>
                  </a:cubicBezTo>
                  <a:lnTo>
                    <a:pt x="103" y="90"/>
                  </a:lnTo>
                  <a:lnTo>
                    <a:pt x="115" y="90"/>
                  </a:lnTo>
                  <a:cubicBezTo>
                    <a:pt x="120" y="90"/>
                    <a:pt x="126" y="94"/>
                    <a:pt x="131" y="94"/>
                  </a:cubicBezTo>
                  <a:cubicBezTo>
                    <a:pt x="134" y="94"/>
                    <a:pt x="137" y="93"/>
                    <a:pt x="140" y="90"/>
                  </a:cubicBezTo>
                  <a:cubicBezTo>
                    <a:pt x="152" y="84"/>
                    <a:pt x="164" y="81"/>
                    <a:pt x="177" y="81"/>
                  </a:cubicBezTo>
                  <a:cubicBezTo>
                    <a:pt x="182" y="81"/>
                    <a:pt x="187" y="81"/>
                    <a:pt x="193" y="82"/>
                  </a:cubicBezTo>
                  <a:cubicBezTo>
                    <a:pt x="222" y="82"/>
                    <a:pt x="254" y="90"/>
                    <a:pt x="283" y="94"/>
                  </a:cubicBezTo>
                  <a:cubicBezTo>
                    <a:pt x="316" y="99"/>
                    <a:pt x="349" y="107"/>
                    <a:pt x="378" y="119"/>
                  </a:cubicBezTo>
                  <a:cubicBezTo>
                    <a:pt x="390" y="119"/>
                    <a:pt x="398" y="111"/>
                    <a:pt x="410" y="111"/>
                  </a:cubicBezTo>
                  <a:cubicBezTo>
                    <a:pt x="424" y="111"/>
                    <a:pt x="436" y="100"/>
                    <a:pt x="448" y="100"/>
                  </a:cubicBezTo>
                  <a:cubicBezTo>
                    <a:pt x="455" y="100"/>
                    <a:pt x="461" y="103"/>
                    <a:pt x="468" y="111"/>
                  </a:cubicBezTo>
                  <a:lnTo>
                    <a:pt x="546" y="66"/>
                  </a:lnTo>
                  <a:cubicBezTo>
                    <a:pt x="554" y="78"/>
                    <a:pt x="570" y="82"/>
                    <a:pt x="583" y="82"/>
                  </a:cubicBezTo>
                  <a:cubicBezTo>
                    <a:pt x="604" y="82"/>
                    <a:pt x="622" y="73"/>
                    <a:pt x="640" y="73"/>
                  </a:cubicBezTo>
                  <a:cubicBezTo>
                    <a:pt x="643" y="73"/>
                    <a:pt x="645" y="73"/>
                    <a:pt x="648" y="74"/>
                  </a:cubicBezTo>
                  <a:cubicBezTo>
                    <a:pt x="661" y="74"/>
                    <a:pt x="665" y="62"/>
                    <a:pt x="669" y="33"/>
                  </a:cubicBezTo>
                  <a:cubicBezTo>
                    <a:pt x="673" y="4"/>
                    <a:pt x="657" y="4"/>
                    <a:pt x="648" y="4"/>
                  </a:cubicBezTo>
                  <a:cubicBezTo>
                    <a:pt x="639" y="7"/>
                    <a:pt x="630" y="9"/>
                    <a:pt x="620" y="9"/>
                  </a:cubicBezTo>
                  <a:cubicBezTo>
                    <a:pt x="606" y="9"/>
                    <a:pt x="591" y="5"/>
                    <a:pt x="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103"/>
            <p:cNvSpPr/>
            <p:nvPr/>
          </p:nvSpPr>
          <p:spPr>
            <a:xfrm>
              <a:off x="4571308" y="2773240"/>
              <a:ext cx="8845" cy="5410"/>
            </a:xfrm>
            <a:custGeom>
              <a:avLst/>
              <a:gdLst/>
              <a:ahLst/>
              <a:cxnLst/>
              <a:rect l="l" t="t" r="r" b="b"/>
              <a:pathLst>
                <a:path w="103" h="63" extrusionOk="0">
                  <a:moveTo>
                    <a:pt x="82" y="1"/>
                  </a:moveTo>
                  <a:cubicBezTo>
                    <a:pt x="66" y="1"/>
                    <a:pt x="45" y="5"/>
                    <a:pt x="29" y="5"/>
                  </a:cubicBezTo>
                  <a:cubicBezTo>
                    <a:pt x="12" y="5"/>
                    <a:pt x="12" y="9"/>
                    <a:pt x="0" y="38"/>
                  </a:cubicBezTo>
                  <a:cubicBezTo>
                    <a:pt x="4" y="58"/>
                    <a:pt x="12" y="62"/>
                    <a:pt x="25" y="62"/>
                  </a:cubicBezTo>
                  <a:cubicBezTo>
                    <a:pt x="27" y="63"/>
                    <a:pt x="29" y="63"/>
                    <a:pt x="30" y="63"/>
                  </a:cubicBezTo>
                  <a:cubicBezTo>
                    <a:pt x="43" y="63"/>
                    <a:pt x="53" y="56"/>
                    <a:pt x="65" y="56"/>
                  </a:cubicBezTo>
                  <a:cubicBezTo>
                    <a:pt x="70" y="56"/>
                    <a:pt x="76" y="58"/>
                    <a:pt x="82" y="62"/>
                  </a:cubicBezTo>
                  <a:lnTo>
                    <a:pt x="86" y="62"/>
                  </a:lnTo>
                  <a:cubicBezTo>
                    <a:pt x="99" y="54"/>
                    <a:pt x="103" y="42"/>
                    <a:pt x="103" y="26"/>
                  </a:cubicBezTo>
                  <a:cubicBezTo>
                    <a:pt x="103" y="13"/>
                    <a:pt x="9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103"/>
            <p:cNvSpPr/>
            <p:nvPr/>
          </p:nvSpPr>
          <p:spPr>
            <a:xfrm>
              <a:off x="4587109" y="2772123"/>
              <a:ext cx="4294" cy="6011"/>
            </a:xfrm>
            <a:custGeom>
              <a:avLst/>
              <a:gdLst/>
              <a:ahLst/>
              <a:cxnLst/>
              <a:rect l="l" t="t" r="r" b="b"/>
              <a:pathLst>
                <a:path w="50" h="70" extrusionOk="0">
                  <a:moveTo>
                    <a:pt x="35" y="1"/>
                  </a:moveTo>
                  <a:cubicBezTo>
                    <a:pt x="35" y="1"/>
                    <a:pt x="34" y="1"/>
                    <a:pt x="34" y="2"/>
                  </a:cubicBezTo>
                  <a:cubicBezTo>
                    <a:pt x="21" y="6"/>
                    <a:pt x="13" y="14"/>
                    <a:pt x="5" y="22"/>
                  </a:cubicBezTo>
                  <a:cubicBezTo>
                    <a:pt x="1" y="34"/>
                    <a:pt x="5" y="51"/>
                    <a:pt x="13" y="63"/>
                  </a:cubicBezTo>
                  <a:cubicBezTo>
                    <a:pt x="15" y="68"/>
                    <a:pt x="21" y="70"/>
                    <a:pt x="26" y="70"/>
                  </a:cubicBezTo>
                  <a:cubicBezTo>
                    <a:pt x="30" y="70"/>
                    <a:pt x="34" y="69"/>
                    <a:pt x="38" y="67"/>
                  </a:cubicBezTo>
                  <a:cubicBezTo>
                    <a:pt x="42" y="63"/>
                    <a:pt x="46" y="47"/>
                    <a:pt x="50" y="34"/>
                  </a:cubicBezTo>
                  <a:cubicBezTo>
                    <a:pt x="46" y="13"/>
                    <a:pt x="40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103"/>
            <p:cNvSpPr/>
            <p:nvPr/>
          </p:nvSpPr>
          <p:spPr>
            <a:xfrm>
              <a:off x="4593120" y="2772724"/>
              <a:ext cx="3950" cy="6011"/>
            </a:xfrm>
            <a:custGeom>
              <a:avLst/>
              <a:gdLst/>
              <a:ahLst/>
              <a:cxnLst/>
              <a:rect l="l" t="t" r="r" b="b"/>
              <a:pathLst>
                <a:path w="46" h="70" extrusionOk="0">
                  <a:moveTo>
                    <a:pt x="24" y="1"/>
                  </a:moveTo>
                  <a:cubicBezTo>
                    <a:pt x="19" y="1"/>
                    <a:pt x="14" y="4"/>
                    <a:pt x="9" y="7"/>
                  </a:cubicBezTo>
                  <a:cubicBezTo>
                    <a:pt x="0" y="15"/>
                    <a:pt x="0" y="27"/>
                    <a:pt x="5" y="40"/>
                  </a:cubicBezTo>
                  <a:cubicBezTo>
                    <a:pt x="8" y="54"/>
                    <a:pt x="22" y="69"/>
                    <a:pt x="30" y="69"/>
                  </a:cubicBezTo>
                  <a:cubicBezTo>
                    <a:pt x="31" y="69"/>
                    <a:pt x="32" y="69"/>
                    <a:pt x="33" y="68"/>
                  </a:cubicBezTo>
                  <a:cubicBezTo>
                    <a:pt x="46" y="64"/>
                    <a:pt x="46" y="48"/>
                    <a:pt x="46" y="23"/>
                  </a:cubicBezTo>
                  <a:cubicBezTo>
                    <a:pt x="38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103"/>
            <p:cNvSpPr/>
            <p:nvPr/>
          </p:nvSpPr>
          <p:spPr>
            <a:xfrm>
              <a:off x="4598015" y="2772982"/>
              <a:ext cx="3607" cy="6097"/>
            </a:xfrm>
            <a:custGeom>
              <a:avLst/>
              <a:gdLst/>
              <a:ahLst/>
              <a:cxnLst/>
              <a:rect l="l" t="t" r="r" b="b"/>
              <a:pathLst>
                <a:path w="42" h="71" extrusionOk="0">
                  <a:moveTo>
                    <a:pt x="21" y="1"/>
                  </a:moveTo>
                  <a:cubicBezTo>
                    <a:pt x="16" y="1"/>
                    <a:pt x="11" y="10"/>
                    <a:pt x="1" y="29"/>
                  </a:cubicBezTo>
                  <a:cubicBezTo>
                    <a:pt x="1" y="57"/>
                    <a:pt x="9" y="70"/>
                    <a:pt x="21" y="70"/>
                  </a:cubicBezTo>
                  <a:cubicBezTo>
                    <a:pt x="23" y="70"/>
                    <a:pt x="24" y="70"/>
                    <a:pt x="24" y="70"/>
                  </a:cubicBezTo>
                  <a:cubicBezTo>
                    <a:pt x="34" y="70"/>
                    <a:pt x="38" y="51"/>
                    <a:pt x="42" y="29"/>
                  </a:cubicBezTo>
                  <a:cubicBezTo>
                    <a:pt x="32" y="10"/>
                    <a:pt x="27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103"/>
            <p:cNvSpPr/>
            <p:nvPr/>
          </p:nvSpPr>
          <p:spPr>
            <a:xfrm>
              <a:off x="4582557" y="2772896"/>
              <a:ext cx="3607" cy="4809"/>
            </a:xfrm>
            <a:custGeom>
              <a:avLst/>
              <a:gdLst/>
              <a:ahLst/>
              <a:cxnLst/>
              <a:rect l="l" t="t" r="r" b="b"/>
              <a:pathLst>
                <a:path w="42" h="56" extrusionOk="0">
                  <a:moveTo>
                    <a:pt x="21" y="1"/>
                  </a:moveTo>
                  <a:cubicBezTo>
                    <a:pt x="15" y="1"/>
                    <a:pt x="9" y="7"/>
                    <a:pt x="0" y="21"/>
                  </a:cubicBezTo>
                  <a:cubicBezTo>
                    <a:pt x="7" y="49"/>
                    <a:pt x="15" y="56"/>
                    <a:pt x="22" y="56"/>
                  </a:cubicBezTo>
                  <a:cubicBezTo>
                    <a:pt x="25" y="56"/>
                    <a:pt x="27" y="55"/>
                    <a:pt x="29" y="54"/>
                  </a:cubicBezTo>
                  <a:cubicBezTo>
                    <a:pt x="41" y="50"/>
                    <a:pt x="37" y="34"/>
                    <a:pt x="37" y="21"/>
                  </a:cubicBezTo>
                  <a:cubicBezTo>
                    <a:pt x="37" y="17"/>
                    <a:pt x="33" y="9"/>
                    <a:pt x="29" y="5"/>
                  </a:cubicBezTo>
                  <a:cubicBezTo>
                    <a:pt x="27" y="2"/>
                    <a:pt x="24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103"/>
            <p:cNvSpPr/>
            <p:nvPr/>
          </p:nvSpPr>
          <p:spPr>
            <a:xfrm>
              <a:off x="4659757" y="2770578"/>
              <a:ext cx="2834" cy="4895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8" y="0"/>
                  </a:moveTo>
                  <a:cubicBezTo>
                    <a:pt x="15" y="0"/>
                    <a:pt x="12" y="1"/>
                    <a:pt x="8" y="3"/>
                  </a:cubicBezTo>
                  <a:cubicBezTo>
                    <a:pt x="0" y="11"/>
                    <a:pt x="0" y="24"/>
                    <a:pt x="4" y="48"/>
                  </a:cubicBezTo>
                  <a:lnTo>
                    <a:pt x="25" y="57"/>
                  </a:lnTo>
                  <a:cubicBezTo>
                    <a:pt x="33" y="40"/>
                    <a:pt x="33" y="24"/>
                    <a:pt x="29" y="7"/>
                  </a:cubicBezTo>
                  <a:cubicBezTo>
                    <a:pt x="26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103"/>
            <p:cNvSpPr/>
            <p:nvPr/>
          </p:nvSpPr>
          <p:spPr>
            <a:xfrm>
              <a:off x="4600848" y="2929356"/>
              <a:ext cx="40961" cy="6956"/>
            </a:xfrm>
            <a:custGeom>
              <a:avLst/>
              <a:gdLst/>
              <a:ahLst/>
              <a:cxnLst/>
              <a:rect l="l" t="t" r="r" b="b"/>
              <a:pathLst>
                <a:path w="477" h="81" extrusionOk="0">
                  <a:moveTo>
                    <a:pt x="437" y="0"/>
                  </a:moveTo>
                  <a:cubicBezTo>
                    <a:pt x="431" y="0"/>
                    <a:pt x="425" y="1"/>
                    <a:pt x="419" y="1"/>
                  </a:cubicBezTo>
                  <a:cubicBezTo>
                    <a:pt x="399" y="1"/>
                    <a:pt x="370" y="5"/>
                    <a:pt x="345" y="9"/>
                  </a:cubicBezTo>
                  <a:cubicBezTo>
                    <a:pt x="292" y="9"/>
                    <a:pt x="243" y="9"/>
                    <a:pt x="190" y="17"/>
                  </a:cubicBezTo>
                  <a:cubicBezTo>
                    <a:pt x="184" y="18"/>
                    <a:pt x="179" y="18"/>
                    <a:pt x="173" y="18"/>
                  </a:cubicBezTo>
                  <a:cubicBezTo>
                    <a:pt x="162" y="18"/>
                    <a:pt x="151" y="17"/>
                    <a:pt x="140" y="17"/>
                  </a:cubicBezTo>
                  <a:cubicBezTo>
                    <a:pt x="123" y="17"/>
                    <a:pt x="105" y="19"/>
                    <a:pt x="87" y="29"/>
                  </a:cubicBezTo>
                  <a:cubicBezTo>
                    <a:pt x="86" y="30"/>
                    <a:pt x="85" y="31"/>
                    <a:pt x="84" y="31"/>
                  </a:cubicBezTo>
                  <a:cubicBezTo>
                    <a:pt x="81" y="31"/>
                    <a:pt x="77" y="25"/>
                    <a:pt x="71" y="25"/>
                  </a:cubicBezTo>
                  <a:cubicBezTo>
                    <a:pt x="62" y="21"/>
                    <a:pt x="55" y="19"/>
                    <a:pt x="47" y="19"/>
                  </a:cubicBezTo>
                  <a:cubicBezTo>
                    <a:pt x="32" y="19"/>
                    <a:pt x="17" y="28"/>
                    <a:pt x="1" y="50"/>
                  </a:cubicBezTo>
                  <a:cubicBezTo>
                    <a:pt x="16" y="68"/>
                    <a:pt x="32" y="78"/>
                    <a:pt x="47" y="78"/>
                  </a:cubicBezTo>
                  <a:cubicBezTo>
                    <a:pt x="52" y="78"/>
                    <a:pt x="57" y="77"/>
                    <a:pt x="62" y="75"/>
                  </a:cubicBezTo>
                  <a:cubicBezTo>
                    <a:pt x="71" y="70"/>
                    <a:pt x="79" y="68"/>
                    <a:pt x="87" y="68"/>
                  </a:cubicBezTo>
                  <a:cubicBezTo>
                    <a:pt x="95" y="68"/>
                    <a:pt x="103" y="70"/>
                    <a:pt x="112" y="75"/>
                  </a:cubicBezTo>
                  <a:cubicBezTo>
                    <a:pt x="126" y="77"/>
                    <a:pt x="143" y="80"/>
                    <a:pt x="158" y="80"/>
                  </a:cubicBezTo>
                  <a:cubicBezTo>
                    <a:pt x="165" y="80"/>
                    <a:pt x="171" y="80"/>
                    <a:pt x="177" y="79"/>
                  </a:cubicBezTo>
                  <a:lnTo>
                    <a:pt x="436" y="66"/>
                  </a:lnTo>
                  <a:cubicBezTo>
                    <a:pt x="452" y="66"/>
                    <a:pt x="469" y="54"/>
                    <a:pt x="477" y="42"/>
                  </a:cubicBezTo>
                  <a:lnTo>
                    <a:pt x="477" y="13"/>
                  </a:lnTo>
                  <a:cubicBezTo>
                    <a:pt x="463" y="2"/>
                    <a:pt x="449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103"/>
            <p:cNvSpPr/>
            <p:nvPr/>
          </p:nvSpPr>
          <p:spPr>
            <a:xfrm>
              <a:off x="4596641" y="2931933"/>
              <a:ext cx="3607" cy="3521"/>
            </a:xfrm>
            <a:custGeom>
              <a:avLst/>
              <a:gdLst/>
              <a:ahLst/>
              <a:cxnLst/>
              <a:rect l="l" t="t" r="r" b="b"/>
              <a:pathLst>
                <a:path w="42" h="41" extrusionOk="0">
                  <a:moveTo>
                    <a:pt x="20" y="0"/>
                  </a:moveTo>
                  <a:cubicBezTo>
                    <a:pt x="13" y="0"/>
                    <a:pt x="7" y="6"/>
                    <a:pt x="1" y="20"/>
                  </a:cubicBezTo>
                  <a:cubicBezTo>
                    <a:pt x="10" y="33"/>
                    <a:pt x="17" y="41"/>
                    <a:pt x="23" y="41"/>
                  </a:cubicBezTo>
                  <a:cubicBezTo>
                    <a:pt x="30" y="41"/>
                    <a:pt x="35" y="31"/>
                    <a:pt x="42" y="12"/>
                  </a:cubicBezTo>
                  <a:cubicBezTo>
                    <a:pt x="33" y="6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103"/>
            <p:cNvSpPr/>
            <p:nvPr/>
          </p:nvSpPr>
          <p:spPr>
            <a:xfrm>
              <a:off x="4570535" y="2952971"/>
              <a:ext cx="38900" cy="6440"/>
            </a:xfrm>
            <a:custGeom>
              <a:avLst/>
              <a:gdLst/>
              <a:ahLst/>
              <a:cxnLst/>
              <a:rect l="l" t="t" r="r" b="b"/>
              <a:pathLst>
                <a:path w="453" h="75" extrusionOk="0">
                  <a:moveTo>
                    <a:pt x="424" y="1"/>
                  </a:moveTo>
                  <a:cubicBezTo>
                    <a:pt x="387" y="5"/>
                    <a:pt x="350" y="9"/>
                    <a:pt x="313" y="13"/>
                  </a:cubicBezTo>
                  <a:lnTo>
                    <a:pt x="173" y="13"/>
                  </a:lnTo>
                  <a:cubicBezTo>
                    <a:pt x="151" y="9"/>
                    <a:pt x="127" y="7"/>
                    <a:pt x="103" y="7"/>
                  </a:cubicBezTo>
                  <a:cubicBezTo>
                    <a:pt x="80" y="7"/>
                    <a:pt x="56" y="9"/>
                    <a:pt x="34" y="13"/>
                  </a:cubicBezTo>
                  <a:cubicBezTo>
                    <a:pt x="21" y="17"/>
                    <a:pt x="9" y="25"/>
                    <a:pt x="1" y="33"/>
                  </a:cubicBezTo>
                  <a:cubicBezTo>
                    <a:pt x="13" y="70"/>
                    <a:pt x="26" y="74"/>
                    <a:pt x="38" y="74"/>
                  </a:cubicBezTo>
                  <a:lnTo>
                    <a:pt x="276" y="74"/>
                  </a:lnTo>
                  <a:cubicBezTo>
                    <a:pt x="305" y="74"/>
                    <a:pt x="333" y="66"/>
                    <a:pt x="362" y="62"/>
                  </a:cubicBezTo>
                  <a:cubicBezTo>
                    <a:pt x="382" y="62"/>
                    <a:pt x="403" y="62"/>
                    <a:pt x="419" y="58"/>
                  </a:cubicBezTo>
                  <a:cubicBezTo>
                    <a:pt x="432" y="58"/>
                    <a:pt x="440" y="54"/>
                    <a:pt x="444" y="50"/>
                  </a:cubicBezTo>
                  <a:cubicBezTo>
                    <a:pt x="448" y="42"/>
                    <a:pt x="452" y="33"/>
                    <a:pt x="452" y="25"/>
                  </a:cubicBezTo>
                  <a:cubicBezTo>
                    <a:pt x="452" y="17"/>
                    <a:pt x="448" y="13"/>
                    <a:pt x="444" y="5"/>
                  </a:cubicBezTo>
                  <a:cubicBezTo>
                    <a:pt x="440" y="1"/>
                    <a:pt x="432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103"/>
            <p:cNvSpPr/>
            <p:nvPr/>
          </p:nvSpPr>
          <p:spPr>
            <a:xfrm>
              <a:off x="4563150" y="2954431"/>
              <a:ext cx="6440" cy="4981"/>
            </a:xfrm>
            <a:custGeom>
              <a:avLst/>
              <a:gdLst/>
              <a:ahLst/>
              <a:cxnLst/>
              <a:rect l="l" t="t" r="r" b="b"/>
              <a:pathLst>
                <a:path w="75" h="58" extrusionOk="0">
                  <a:moveTo>
                    <a:pt x="39" y="1"/>
                  </a:moveTo>
                  <a:cubicBezTo>
                    <a:pt x="27" y="1"/>
                    <a:pt x="14" y="6"/>
                    <a:pt x="1" y="25"/>
                  </a:cubicBezTo>
                  <a:cubicBezTo>
                    <a:pt x="15" y="51"/>
                    <a:pt x="30" y="58"/>
                    <a:pt x="44" y="58"/>
                  </a:cubicBezTo>
                  <a:cubicBezTo>
                    <a:pt x="53" y="58"/>
                    <a:pt x="62" y="55"/>
                    <a:pt x="70" y="53"/>
                  </a:cubicBezTo>
                  <a:cubicBezTo>
                    <a:pt x="75" y="53"/>
                    <a:pt x="75" y="41"/>
                    <a:pt x="75" y="33"/>
                  </a:cubicBezTo>
                  <a:cubicBezTo>
                    <a:pt x="75" y="25"/>
                    <a:pt x="70" y="8"/>
                    <a:pt x="70" y="8"/>
                  </a:cubicBezTo>
                  <a:cubicBezTo>
                    <a:pt x="59" y="5"/>
                    <a:pt x="49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103"/>
            <p:cNvSpPr/>
            <p:nvPr/>
          </p:nvSpPr>
          <p:spPr>
            <a:xfrm>
              <a:off x="4553275" y="2955118"/>
              <a:ext cx="6784" cy="5324"/>
            </a:xfrm>
            <a:custGeom>
              <a:avLst/>
              <a:gdLst/>
              <a:ahLst/>
              <a:cxnLst/>
              <a:rect l="l" t="t" r="r" b="b"/>
              <a:pathLst>
                <a:path w="79" h="62" extrusionOk="0">
                  <a:moveTo>
                    <a:pt x="58" y="0"/>
                  </a:moveTo>
                  <a:cubicBezTo>
                    <a:pt x="42" y="0"/>
                    <a:pt x="30" y="8"/>
                    <a:pt x="17" y="13"/>
                  </a:cubicBezTo>
                  <a:cubicBezTo>
                    <a:pt x="9" y="13"/>
                    <a:pt x="9" y="33"/>
                    <a:pt x="1" y="45"/>
                  </a:cubicBezTo>
                  <a:cubicBezTo>
                    <a:pt x="9" y="54"/>
                    <a:pt x="13" y="62"/>
                    <a:pt x="17" y="62"/>
                  </a:cubicBezTo>
                  <a:cubicBezTo>
                    <a:pt x="34" y="62"/>
                    <a:pt x="50" y="58"/>
                    <a:pt x="66" y="58"/>
                  </a:cubicBezTo>
                  <a:cubicBezTo>
                    <a:pt x="71" y="54"/>
                    <a:pt x="71" y="54"/>
                    <a:pt x="79" y="17"/>
                  </a:cubicBezTo>
                  <a:cubicBezTo>
                    <a:pt x="71" y="13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103"/>
            <p:cNvSpPr/>
            <p:nvPr/>
          </p:nvSpPr>
          <p:spPr>
            <a:xfrm>
              <a:off x="4546577" y="2955805"/>
              <a:ext cx="3607" cy="3778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1" y="0"/>
                  </a:moveTo>
                  <a:cubicBezTo>
                    <a:pt x="16" y="0"/>
                    <a:pt x="11" y="9"/>
                    <a:pt x="1" y="25"/>
                  </a:cubicBezTo>
                  <a:cubicBezTo>
                    <a:pt x="9" y="37"/>
                    <a:pt x="15" y="43"/>
                    <a:pt x="21" y="43"/>
                  </a:cubicBezTo>
                  <a:cubicBezTo>
                    <a:pt x="28" y="43"/>
                    <a:pt x="34" y="37"/>
                    <a:pt x="42" y="25"/>
                  </a:cubicBezTo>
                  <a:cubicBezTo>
                    <a:pt x="32" y="9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103"/>
            <p:cNvSpPr/>
            <p:nvPr/>
          </p:nvSpPr>
          <p:spPr>
            <a:xfrm>
              <a:off x="4592433" y="2749281"/>
              <a:ext cx="3950" cy="5066"/>
            </a:xfrm>
            <a:custGeom>
              <a:avLst/>
              <a:gdLst/>
              <a:ahLst/>
              <a:cxnLst/>
              <a:rect l="l" t="t" r="r" b="b"/>
              <a:pathLst>
                <a:path w="46" h="59" extrusionOk="0">
                  <a:moveTo>
                    <a:pt x="28" y="1"/>
                  </a:moveTo>
                  <a:cubicBezTo>
                    <a:pt x="21" y="1"/>
                    <a:pt x="13" y="8"/>
                    <a:pt x="4" y="17"/>
                  </a:cubicBezTo>
                  <a:cubicBezTo>
                    <a:pt x="0" y="21"/>
                    <a:pt x="0" y="46"/>
                    <a:pt x="8" y="50"/>
                  </a:cubicBezTo>
                  <a:cubicBezTo>
                    <a:pt x="17" y="54"/>
                    <a:pt x="21" y="58"/>
                    <a:pt x="29" y="58"/>
                  </a:cubicBezTo>
                  <a:cubicBezTo>
                    <a:pt x="37" y="54"/>
                    <a:pt x="45" y="46"/>
                    <a:pt x="45" y="21"/>
                  </a:cubicBezTo>
                  <a:cubicBezTo>
                    <a:pt x="40" y="6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103"/>
            <p:cNvSpPr/>
            <p:nvPr/>
          </p:nvSpPr>
          <p:spPr>
            <a:xfrm>
              <a:off x="4620256" y="2748422"/>
              <a:ext cx="3263" cy="4981"/>
            </a:xfrm>
            <a:custGeom>
              <a:avLst/>
              <a:gdLst/>
              <a:ahLst/>
              <a:cxnLst/>
              <a:rect l="l" t="t" r="r" b="b"/>
              <a:pathLst>
                <a:path w="38" h="58" extrusionOk="0">
                  <a:moveTo>
                    <a:pt x="17" y="1"/>
                  </a:moveTo>
                  <a:cubicBezTo>
                    <a:pt x="14" y="1"/>
                    <a:pt x="11" y="1"/>
                    <a:pt x="9" y="3"/>
                  </a:cubicBezTo>
                  <a:cubicBezTo>
                    <a:pt x="5" y="7"/>
                    <a:pt x="0" y="15"/>
                    <a:pt x="0" y="23"/>
                  </a:cubicBezTo>
                  <a:cubicBezTo>
                    <a:pt x="0" y="31"/>
                    <a:pt x="5" y="40"/>
                    <a:pt x="9" y="52"/>
                  </a:cubicBezTo>
                  <a:cubicBezTo>
                    <a:pt x="11" y="56"/>
                    <a:pt x="14" y="57"/>
                    <a:pt x="17" y="57"/>
                  </a:cubicBezTo>
                  <a:cubicBezTo>
                    <a:pt x="24" y="57"/>
                    <a:pt x="32" y="46"/>
                    <a:pt x="37" y="23"/>
                  </a:cubicBezTo>
                  <a:cubicBezTo>
                    <a:pt x="32" y="6"/>
                    <a:pt x="24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103"/>
            <p:cNvSpPr/>
            <p:nvPr/>
          </p:nvSpPr>
          <p:spPr>
            <a:xfrm>
              <a:off x="4597671" y="2749024"/>
              <a:ext cx="20524" cy="6269"/>
            </a:xfrm>
            <a:custGeom>
              <a:avLst/>
              <a:gdLst/>
              <a:ahLst/>
              <a:cxnLst/>
              <a:rect l="l" t="t" r="r" b="b"/>
              <a:pathLst>
                <a:path w="239" h="73" extrusionOk="0">
                  <a:moveTo>
                    <a:pt x="222" y="1"/>
                  </a:moveTo>
                  <a:cubicBezTo>
                    <a:pt x="221" y="1"/>
                    <a:pt x="220" y="2"/>
                    <a:pt x="218" y="4"/>
                  </a:cubicBezTo>
                  <a:lnTo>
                    <a:pt x="34" y="4"/>
                  </a:lnTo>
                  <a:cubicBezTo>
                    <a:pt x="21" y="4"/>
                    <a:pt x="13" y="8"/>
                    <a:pt x="1" y="24"/>
                  </a:cubicBezTo>
                  <a:cubicBezTo>
                    <a:pt x="10" y="60"/>
                    <a:pt x="23" y="72"/>
                    <a:pt x="35" y="72"/>
                  </a:cubicBezTo>
                  <a:cubicBezTo>
                    <a:pt x="39" y="72"/>
                    <a:pt x="42" y="71"/>
                    <a:pt x="46" y="70"/>
                  </a:cubicBezTo>
                  <a:cubicBezTo>
                    <a:pt x="54" y="67"/>
                    <a:pt x="63" y="66"/>
                    <a:pt x="72" y="66"/>
                  </a:cubicBezTo>
                  <a:cubicBezTo>
                    <a:pt x="89" y="66"/>
                    <a:pt x="108" y="70"/>
                    <a:pt x="124" y="70"/>
                  </a:cubicBezTo>
                  <a:cubicBezTo>
                    <a:pt x="137" y="70"/>
                    <a:pt x="147" y="71"/>
                    <a:pt x="157" y="71"/>
                  </a:cubicBezTo>
                  <a:cubicBezTo>
                    <a:pt x="169" y="71"/>
                    <a:pt x="180" y="69"/>
                    <a:pt x="194" y="57"/>
                  </a:cubicBezTo>
                  <a:cubicBezTo>
                    <a:pt x="194" y="57"/>
                    <a:pt x="195" y="56"/>
                    <a:pt x="196" y="56"/>
                  </a:cubicBezTo>
                  <a:cubicBezTo>
                    <a:pt x="200" y="56"/>
                    <a:pt x="207" y="65"/>
                    <a:pt x="214" y="65"/>
                  </a:cubicBezTo>
                  <a:cubicBezTo>
                    <a:pt x="218" y="65"/>
                    <a:pt x="231" y="65"/>
                    <a:pt x="235" y="45"/>
                  </a:cubicBezTo>
                  <a:cubicBezTo>
                    <a:pt x="239" y="24"/>
                    <a:pt x="235" y="8"/>
                    <a:pt x="227" y="4"/>
                  </a:cubicBezTo>
                  <a:cubicBezTo>
                    <a:pt x="224" y="2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103"/>
            <p:cNvSpPr/>
            <p:nvPr/>
          </p:nvSpPr>
          <p:spPr>
            <a:xfrm>
              <a:off x="4581527" y="2750483"/>
              <a:ext cx="4294" cy="5238"/>
            </a:xfrm>
            <a:custGeom>
              <a:avLst/>
              <a:gdLst/>
              <a:ahLst/>
              <a:cxnLst/>
              <a:rect l="l" t="t" r="r" b="b"/>
              <a:pathLst>
                <a:path w="50" h="61" extrusionOk="0">
                  <a:moveTo>
                    <a:pt x="31" y="0"/>
                  </a:moveTo>
                  <a:cubicBezTo>
                    <a:pt x="24" y="0"/>
                    <a:pt x="14" y="9"/>
                    <a:pt x="0" y="28"/>
                  </a:cubicBezTo>
                  <a:cubicBezTo>
                    <a:pt x="4" y="57"/>
                    <a:pt x="12" y="61"/>
                    <a:pt x="25" y="61"/>
                  </a:cubicBezTo>
                  <a:cubicBezTo>
                    <a:pt x="33" y="57"/>
                    <a:pt x="45" y="61"/>
                    <a:pt x="49" y="28"/>
                  </a:cubicBezTo>
                  <a:cubicBezTo>
                    <a:pt x="43" y="9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103"/>
            <p:cNvSpPr/>
            <p:nvPr/>
          </p:nvSpPr>
          <p:spPr>
            <a:xfrm>
              <a:off x="4639663" y="2748594"/>
              <a:ext cx="3263" cy="5410"/>
            </a:xfrm>
            <a:custGeom>
              <a:avLst/>
              <a:gdLst/>
              <a:ahLst/>
              <a:cxnLst/>
              <a:rect l="l" t="t" r="r" b="b"/>
              <a:pathLst>
                <a:path w="38" h="63" extrusionOk="0">
                  <a:moveTo>
                    <a:pt x="12" y="1"/>
                  </a:moveTo>
                  <a:cubicBezTo>
                    <a:pt x="4" y="1"/>
                    <a:pt x="0" y="9"/>
                    <a:pt x="0" y="25"/>
                  </a:cubicBezTo>
                  <a:cubicBezTo>
                    <a:pt x="4" y="38"/>
                    <a:pt x="4" y="46"/>
                    <a:pt x="12" y="58"/>
                  </a:cubicBezTo>
                  <a:cubicBezTo>
                    <a:pt x="15" y="61"/>
                    <a:pt x="18" y="63"/>
                    <a:pt x="21" y="63"/>
                  </a:cubicBezTo>
                  <a:cubicBezTo>
                    <a:pt x="28" y="63"/>
                    <a:pt x="34" y="47"/>
                    <a:pt x="37" y="13"/>
                  </a:cubicBezTo>
                  <a:cubicBezTo>
                    <a:pt x="29" y="5"/>
                    <a:pt x="21" y="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103"/>
            <p:cNvSpPr/>
            <p:nvPr/>
          </p:nvSpPr>
          <p:spPr>
            <a:xfrm>
              <a:off x="4587796" y="2750054"/>
              <a:ext cx="3263" cy="5324"/>
            </a:xfrm>
            <a:custGeom>
              <a:avLst/>
              <a:gdLst/>
              <a:ahLst/>
              <a:cxnLst/>
              <a:rect l="l" t="t" r="r" b="b"/>
              <a:pathLst>
                <a:path w="38" h="62" extrusionOk="0">
                  <a:moveTo>
                    <a:pt x="20" y="0"/>
                  </a:moveTo>
                  <a:cubicBezTo>
                    <a:pt x="15" y="0"/>
                    <a:pt x="10" y="3"/>
                    <a:pt x="5" y="8"/>
                  </a:cubicBezTo>
                  <a:cubicBezTo>
                    <a:pt x="1" y="21"/>
                    <a:pt x="1" y="37"/>
                    <a:pt x="5" y="49"/>
                  </a:cubicBezTo>
                  <a:cubicBezTo>
                    <a:pt x="9" y="53"/>
                    <a:pt x="17" y="58"/>
                    <a:pt x="26" y="62"/>
                  </a:cubicBezTo>
                  <a:cubicBezTo>
                    <a:pt x="34" y="62"/>
                    <a:pt x="34" y="58"/>
                    <a:pt x="38" y="21"/>
                  </a:cubicBezTo>
                  <a:cubicBezTo>
                    <a:pt x="33" y="6"/>
                    <a:pt x="27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103"/>
            <p:cNvSpPr/>
            <p:nvPr/>
          </p:nvSpPr>
          <p:spPr>
            <a:xfrm>
              <a:off x="4626610" y="2748938"/>
              <a:ext cx="2920" cy="5066"/>
            </a:xfrm>
            <a:custGeom>
              <a:avLst/>
              <a:gdLst/>
              <a:ahLst/>
              <a:cxnLst/>
              <a:rect l="l" t="t" r="r" b="b"/>
              <a:pathLst>
                <a:path w="34" h="59" extrusionOk="0">
                  <a:moveTo>
                    <a:pt x="16" y="1"/>
                  </a:moveTo>
                  <a:cubicBezTo>
                    <a:pt x="12" y="1"/>
                    <a:pt x="6" y="7"/>
                    <a:pt x="0" y="21"/>
                  </a:cubicBezTo>
                  <a:cubicBezTo>
                    <a:pt x="4" y="46"/>
                    <a:pt x="7" y="59"/>
                    <a:pt x="17" y="59"/>
                  </a:cubicBezTo>
                  <a:cubicBezTo>
                    <a:pt x="18" y="59"/>
                    <a:pt x="19" y="59"/>
                    <a:pt x="21" y="58"/>
                  </a:cubicBezTo>
                  <a:cubicBezTo>
                    <a:pt x="33" y="54"/>
                    <a:pt x="33" y="42"/>
                    <a:pt x="33" y="25"/>
                  </a:cubicBezTo>
                  <a:cubicBezTo>
                    <a:pt x="29" y="17"/>
                    <a:pt x="25" y="9"/>
                    <a:pt x="21" y="5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103"/>
            <p:cNvSpPr/>
            <p:nvPr/>
          </p:nvSpPr>
          <p:spPr>
            <a:xfrm>
              <a:off x="4635713" y="2748594"/>
              <a:ext cx="2233" cy="5410"/>
            </a:xfrm>
            <a:custGeom>
              <a:avLst/>
              <a:gdLst/>
              <a:ahLst/>
              <a:cxnLst/>
              <a:rect l="l" t="t" r="r" b="b"/>
              <a:pathLst>
                <a:path w="26" h="63" extrusionOk="0">
                  <a:moveTo>
                    <a:pt x="13" y="1"/>
                  </a:moveTo>
                  <a:cubicBezTo>
                    <a:pt x="9" y="1"/>
                    <a:pt x="1" y="13"/>
                    <a:pt x="1" y="54"/>
                  </a:cubicBezTo>
                  <a:cubicBezTo>
                    <a:pt x="5" y="58"/>
                    <a:pt x="10" y="63"/>
                    <a:pt x="14" y="63"/>
                  </a:cubicBezTo>
                  <a:cubicBezTo>
                    <a:pt x="18" y="63"/>
                    <a:pt x="22" y="59"/>
                    <a:pt x="26" y="50"/>
                  </a:cubicBezTo>
                  <a:cubicBezTo>
                    <a:pt x="26" y="38"/>
                    <a:pt x="26" y="29"/>
                    <a:pt x="26" y="17"/>
                  </a:cubicBezTo>
                  <a:cubicBezTo>
                    <a:pt x="26" y="9"/>
                    <a:pt x="17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103"/>
            <p:cNvSpPr/>
            <p:nvPr/>
          </p:nvSpPr>
          <p:spPr>
            <a:xfrm>
              <a:off x="4575516" y="2752029"/>
              <a:ext cx="3263" cy="4122"/>
            </a:xfrm>
            <a:custGeom>
              <a:avLst/>
              <a:gdLst/>
              <a:ahLst/>
              <a:cxnLst/>
              <a:rect l="l" t="t" r="r" b="b"/>
              <a:pathLst>
                <a:path w="38" h="48" extrusionOk="0">
                  <a:moveTo>
                    <a:pt x="21" y="1"/>
                  </a:moveTo>
                  <a:cubicBezTo>
                    <a:pt x="14" y="1"/>
                    <a:pt x="6" y="4"/>
                    <a:pt x="0" y="22"/>
                  </a:cubicBezTo>
                  <a:cubicBezTo>
                    <a:pt x="6" y="41"/>
                    <a:pt x="13" y="47"/>
                    <a:pt x="19" y="47"/>
                  </a:cubicBezTo>
                  <a:cubicBezTo>
                    <a:pt x="23" y="47"/>
                    <a:pt x="26" y="46"/>
                    <a:pt x="29" y="43"/>
                  </a:cubicBezTo>
                  <a:cubicBezTo>
                    <a:pt x="33" y="35"/>
                    <a:pt x="37" y="30"/>
                    <a:pt x="37" y="22"/>
                  </a:cubicBezTo>
                  <a:cubicBezTo>
                    <a:pt x="37" y="14"/>
                    <a:pt x="33" y="2"/>
                    <a:pt x="29" y="2"/>
                  </a:cubicBezTo>
                  <a:cubicBezTo>
                    <a:pt x="28" y="2"/>
                    <a:pt x="24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103"/>
            <p:cNvSpPr/>
            <p:nvPr/>
          </p:nvSpPr>
          <p:spPr>
            <a:xfrm>
              <a:off x="4630818" y="2749281"/>
              <a:ext cx="2233" cy="4723"/>
            </a:xfrm>
            <a:custGeom>
              <a:avLst/>
              <a:gdLst/>
              <a:ahLst/>
              <a:cxnLst/>
              <a:rect l="l" t="t" r="r" b="b"/>
              <a:pathLst>
                <a:path w="26" h="55" extrusionOk="0">
                  <a:moveTo>
                    <a:pt x="13" y="1"/>
                  </a:moveTo>
                  <a:cubicBezTo>
                    <a:pt x="5" y="1"/>
                    <a:pt x="1" y="13"/>
                    <a:pt x="1" y="25"/>
                  </a:cubicBezTo>
                  <a:cubicBezTo>
                    <a:pt x="1" y="42"/>
                    <a:pt x="9" y="54"/>
                    <a:pt x="17" y="54"/>
                  </a:cubicBezTo>
                  <a:cubicBezTo>
                    <a:pt x="21" y="54"/>
                    <a:pt x="25" y="42"/>
                    <a:pt x="25" y="21"/>
                  </a:cubicBezTo>
                  <a:cubicBezTo>
                    <a:pt x="25" y="9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103"/>
            <p:cNvSpPr/>
            <p:nvPr/>
          </p:nvSpPr>
          <p:spPr>
            <a:xfrm>
              <a:off x="4571652" y="2818666"/>
              <a:ext cx="14169" cy="6011"/>
            </a:xfrm>
            <a:custGeom>
              <a:avLst/>
              <a:gdLst/>
              <a:ahLst/>
              <a:cxnLst/>
              <a:rect l="l" t="t" r="r" b="b"/>
              <a:pathLst>
                <a:path w="165" h="70" extrusionOk="0">
                  <a:moveTo>
                    <a:pt x="48" y="0"/>
                  </a:moveTo>
                  <a:cubicBezTo>
                    <a:pt x="27" y="0"/>
                    <a:pt x="7" y="12"/>
                    <a:pt x="0" y="30"/>
                  </a:cubicBezTo>
                  <a:cubicBezTo>
                    <a:pt x="10" y="58"/>
                    <a:pt x="22" y="70"/>
                    <a:pt x="32" y="70"/>
                  </a:cubicBezTo>
                  <a:cubicBezTo>
                    <a:pt x="35" y="70"/>
                    <a:pt x="38" y="69"/>
                    <a:pt x="41" y="67"/>
                  </a:cubicBezTo>
                  <a:cubicBezTo>
                    <a:pt x="54" y="59"/>
                    <a:pt x="66" y="57"/>
                    <a:pt x="78" y="57"/>
                  </a:cubicBezTo>
                  <a:cubicBezTo>
                    <a:pt x="97" y="57"/>
                    <a:pt x="115" y="63"/>
                    <a:pt x="136" y="63"/>
                  </a:cubicBezTo>
                  <a:cubicBezTo>
                    <a:pt x="144" y="63"/>
                    <a:pt x="156" y="59"/>
                    <a:pt x="164" y="55"/>
                  </a:cubicBezTo>
                  <a:cubicBezTo>
                    <a:pt x="164" y="22"/>
                    <a:pt x="160" y="9"/>
                    <a:pt x="152" y="5"/>
                  </a:cubicBezTo>
                  <a:cubicBezTo>
                    <a:pt x="136" y="5"/>
                    <a:pt x="123" y="1"/>
                    <a:pt x="111" y="1"/>
                  </a:cubicBezTo>
                  <a:lnTo>
                    <a:pt x="58" y="1"/>
                  </a:ln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103"/>
            <p:cNvSpPr/>
            <p:nvPr/>
          </p:nvSpPr>
          <p:spPr>
            <a:xfrm>
              <a:off x="4561776" y="2820298"/>
              <a:ext cx="6784" cy="4981"/>
            </a:xfrm>
            <a:custGeom>
              <a:avLst/>
              <a:gdLst/>
              <a:ahLst/>
              <a:cxnLst/>
              <a:rect l="l" t="t" r="r" b="b"/>
              <a:pathLst>
                <a:path w="79" h="58" extrusionOk="0">
                  <a:moveTo>
                    <a:pt x="54" y="1"/>
                  </a:moveTo>
                  <a:cubicBezTo>
                    <a:pt x="45" y="1"/>
                    <a:pt x="37" y="5"/>
                    <a:pt x="29" y="7"/>
                  </a:cubicBezTo>
                  <a:cubicBezTo>
                    <a:pt x="17" y="11"/>
                    <a:pt x="9" y="7"/>
                    <a:pt x="0" y="40"/>
                  </a:cubicBezTo>
                  <a:cubicBezTo>
                    <a:pt x="10" y="52"/>
                    <a:pt x="25" y="58"/>
                    <a:pt x="40" y="58"/>
                  </a:cubicBezTo>
                  <a:cubicBezTo>
                    <a:pt x="51" y="58"/>
                    <a:pt x="61" y="55"/>
                    <a:pt x="70" y="48"/>
                  </a:cubicBezTo>
                  <a:cubicBezTo>
                    <a:pt x="74" y="48"/>
                    <a:pt x="74" y="27"/>
                    <a:pt x="78" y="19"/>
                  </a:cubicBezTo>
                  <a:cubicBezTo>
                    <a:pt x="70" y="5"/>
                    <a:pt x="62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103"/>
            <p:cNvSpPr/>
            <p:nvPr/>
          </p:nvSpPr>
          <p:spPr>
            <a:xfrm>
              <a:off x="4551901" y="2819783"/>
              <a:ext cx="6097" cy="5753"/>
            </a:xfrm>
            <a:custGeom>
              <a:avLst/>
              <a:gdLst/>
              <a:ahLst/>
              <a:cxnLst/>
              <a:rect l="l" t="t" r="r" b="b"/>
              <a:pathLst>
                <a:path w="71" h="67" extrusionOk="0">
                  <a:moveTo>
                    <a:pt x="50" y="9"/>
                  </a:moveTo>
                  <a:cubicBezTo>
                    <a:pt x="33" y="17"/>
                    <a:pt x="13" y="1"/>
                    <a:pt x="0" y="37"/>
                  </a:cubicBezTo>
                  <a:cubicBezTo>
                    <a:pt x="5" y="66"/>
                    <a:pt x="17" y="66"/>
                    <a:pt x="25" y="66"/>
                  </a:cubicBezTo>
                  <a:cubicBezTo>
                    <a:pt x="27" y="67"/>
                    <a:pt x="29" y="67"/>
                    <a:pt x="32" y="67"/>
                  </a:cubicBezTo>
                  <a:cubicBezTo>
                    <a:pt x="47" y="67"/>
                    <a:pt x="63" y="56"/>
                    <a:pt x="70" y="42"/>
                  </a:cubicBezTo>
                  <a:cubicBezTo>
                    <a:pt x="62" y="13"/>
                    <a:pt x="58" y="9"/>
                    <a:pt x="5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103"/>
            <p:cNvSpPr/>
            <p:nvPr/>
          </p:nvSpPr>
          <p:spPr>
            <a:xfrm>
              <a:off x="4619569" y="2817636"/>
              <a:ext cx="4294" cy="6097"/>
            </a:xfrm>
            <a:custGeom>
              <a:avLst/>
              <a:gdLst/>
              <a:ahLst/>
              <a:cxnLst/>
              <a:rect l="l" t="t" r="r" b="b"/>
              <a:pathLst>
                <a:path w="50" h="71" extrusionOk="0">
                  <a:moveTo>
                    <a:pt x="32" y="1"/>
                  </a:moveTo>
                  <a:cubicBezTo>
                    <a:pt x="24" y="1"/>
                    <a:pt x="10" y="3"/>
                    <a:pt x="0" y="26"/>
                  </a:cubicBezTo>
                  <a:cubicBezTo>
                    <a:pt x="8" y="55"/>
                    <a:pt x="18" y="71"/>
                    <a:pt x="29" y="71"/>
                  </a:cubicBezTo>
                  <a:cubicBezTo>
                    <a:pt x="34" y="71"/>
                    <a:pt x="40" y="67"/>
                    <a:pt x="45" y="58"/>
                  </a:cubicBezTo>
                  <a:cubicBezTo>
                    <a:pt x="49" y="46"/>
                    <a:pt x="49" y="34"/>
                    <a:pt x="49" y="21"/>
                  </a:cubicBezTo>
                  <a:cubicBezTo>
                    <a:pt x="49" y="5"/>
                    <a:pt x="45" y="1"/>
                    <a:pt x="37" y="1"/>
                  </a:cubicBezTo>
                  <a:cubicBezTo>
                    <a:pt x="36" y="1"/>
                    <a:pt x="35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103"/>
            <p:cNvSpPr/>
            <p:nvPr/>
          </p:nvSpPr>
          <p:spPr>
            <a:xfrm>
              <a:off x="4613558" y="2818065"/>
              <a:ext cx="3263" cy="4723"/>
            </a:xfrm>
            <a:custGeom>
              <a:avLst/>
              <a:gdLst/>
              <a:ahLst/>
              <a:cxnLst/>
              <a:rect l="l" t="t" r="r" b="b"/>
              <a:pathLst>
                <a:path w="38" h="55" extrusionOk="0">
                  <a:moveTo>
                    <a:pt x="17" y="0"/>
                  </a:moveTo>
                  <a:cubicBezTo>
                    <a:pt x="13" y="0"/>
                    <a:pt x="9" y="4"/>
                    <a:pt x="5" y="8"/>
                  </a:cubicBezTo>
                  <a:cubicBezTo>
                    <a:pt x="0" y="16"/>
                    <a:pt x="0" y="33"/>
                    <a:pt x="5" y="45"/>
                  </a:cubicBezTo>
                  <a:cubicBezTo>
                    <a:pt x="11" y="51"/>
                    <a:pt x="17" y="55"/>
                    <a:pt x="21" y="55"/>
                  </a:cubicBezTo>
                  <a:cubicBezTo>
                    <a:pt x="23" y="55"/>
                    <a:pt x="24" y="54"/>
                    <a:pt x="25" y="53"/>
                  </a:cubicBezTo>
                  <a:cubicBezTo>
                    <a:pt x="33" y="49"/>
                    <a:pt x="37" y="37"/>
                    <a:pt x="37" y="29"/>
                  </a:cubicBezTo>
                  <a:cubicBezTo>
                    <a:pt x="37" y="16"/>
                    <a:pt x="33" y="4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103"/>
            <p:cNvSpPr/>
            <p:nvPr/>
          </p:nvSpPr>
          <p:spPr>
            <a:xfrm>
              <a:off x="4587109" y="2819525"/>
              <a:ext cx="3263" cy="4036"/>
            </a:xfrm>
            <a:custGeom>
              <a:avLst/>
              <a:gdLst/>
              <a:ahLst/>
              <a:cxnLst/>
              <a:rect l="l" t="t" r="r" b="b"/>
              <a:pathLst>
                <a:path w="38" h="47" extrusionOk="0">
                  <a:moveTo>
                    <a:pt x="18" y="0"/>
                  </a:moveTo>
                  <a:cubicBezTo>
                    <a:pt x="13" y="0"/>
                    <a:pt x="9" y="6"/>
                    <a:pt x="1" y="16"/>
                  </a:cubicBezTo>
                  <a:cubicBezTo>
                    <a:pt x="1" y="32"/>
                    <a:pt x="9" y="45"/>
                    <a:pt x="17" y="45"/>
                  </a:cubicBezTo>
                  <a:cubicBezTo>
                    <a:pt x="19" y="46"/>
                    <a:pt x="21" y="46"/>
                    <a:pt x="24" y="46"/>
                  </a:cubicBezTo>
                  <a:cubicBezTo>
                    <a:pt x="29" y="46"/>
                    <a:pt x="35" y="40"/>
                    <a:pt x="38" y="16"/>
                  </a:cubicBezTo>
                  <a:cubicBezTo>
                    <a:pt x="27" y="6"/>
                    <a:pt x="22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103"/>
            <p:cNvSpPr/>
            <p:nvPr/>
          </p:nvSpPr>
          <p:spPr>
            <a:xfrm>
              <a:off x="4600848" y="2818752"/>
              <a:ext cx="2576" cy="4294"/>
            </a:xfrm>
            <a:custGeom>
              <a:avLst/>
              <a:gdLst/>
              <a:ahLst/>
              <a:cxnLst/>
              <a:rect l="l" t="t" r="r" b="b"/>
              <a:pathLst>
                <a:path w="30" h="50" extrusionOk="0">
                  <a:moveTo>
                    <a:pt x="9" y="0"/>
                  </a:moveTo>
                  <a:cubicBezTo>
                    <a:pt x="5" y="0"/>
                    <a:pt x="1" y="13"/>
                    <a:pt x="1" y="21"/>
                  </a:cubicBezTo>
                  <a:cubicBezTo>
                    <a:pt x="1" y="33"/>
                    <a:pt x="5" y="49"/>
                    <a:pt x="13" y="49"/>
                  </a:cubicBezTo>
                  <a:cubicBezTo>
                    <a:pt x="21" y="49"/>
                    <a:pt x="25" y="41"/>
                    <a:pt x="29" y="8"/>
                  </a:cubicBezTo>
                  <a:cubicBezTo>
                    <a:pt x="21" y="4"/>
                    <a:pt x="17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103"/>
            <p:cNvSpPr/>
            <p:nvPr/>
          </p:nvSpPr>
          <p:spPr>
            <a:xfrm>
              <a:off x="4594923" y="2819010"/>
              <a:ext cx="2147" cy="4122"/>
            </a:xfrm>
            <a:custGeom>
              <a:avLst/>
              <a:gdLst/>
              <a:ahLst/>
              <a:cxnLst/>
              <a:rect l="l" t="t" r="r" b="b"/>
              <a:pathLst>
                <a:path w="25" h="48" extrusionOk="0">
                  <a:moveTo>
                    <a:pt x="13" y="0"/>
                  </a:moveTo>
                  <a:cubicBezTo>
                    <a:pt x="7" y="0"/>
                    <a:pt x="3" y="8"/>
                    <a:pt x="0" y="22"/>
                  </a:cubicBezTo>
                  <a:cubicBezTo>
                    <a:pt x="3" y="41"/>
                    <a:pt x="9" y="48"/>
                    <a:pt x="15" y="48"/>
                  </a:cubicBezTo>
                  <a:cubicBezTo>
                    <a:pt x="17" y="48"/>
                    <a:pt x="19" y="47"/>
                    <a:pt x="21" y="46"/>
                  </a:cubicBezTo>
                  <a:cubicBezTo>
                    <a:pt x="25" y="34"/>
                    <a:pt x="25" y="26"/>
                    <a:pt x="25" y="18"/>
                  </a:cubicBezTo>
                  <a:cubicBezTo>
                    <a:pt x="25" y="10"/>
                    <a:pt x="21" y="5"/>
                    <a:pt x="16" y="1"/>
                  </a:cubicBezTo>
                  <a:cubicBezTo>
                    <a:pt x="15" y="1"/>
                    <a:pt x="14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103"/>
            <p:cNvSpPr/>
            <p:nvPr/>
          </p:nvSpPr>
          <p:spPr>
            <a:xfrm>
              <a:off x="4607890" y="2818752"/>
              <a:ext cx="2233" cy="4981"/>
            </a:xfrm>
            <a:custGeom>
              <a:avLst/>
              <a:gdLst/>
              <a:ahLst/>
              <a:cxnLst/>
              <a:rect l="l" t="t" r="r" b="b"/>
              <a:pathLst>
                <a:path w="26" h="58" extrusionOk="0">
                  <a:moveTo>
                    <a:pt x="9" y="0"/>
                  </a:moveTo>
                  <a:cubicBezTo>
                    <a:pt x="5" y="0"/>
                    <a:pt x="1" y="8"/>
                    <a:pt x="1" y="17"/>
                  </a:cubicBezTo>
                  <a:cubicBezTo>
                    <a:pt x="1" y="25"/>
                    <a:pt x="1" y="33"/>
                    <a:pt x="1" y="41"/>
                  </a:cubicBezTo>
                  <a:cubicBezTo>
                    <a:pt x="5" y="45"/>
                    <a:pt x="5" y="49"/>
                    <a:pt x="9" y="49"/>
                  </a:cubicBezTo>
                  <a:cubicBezTo>
                    <a:pt x="13" y="54"/>
                    <a:pt x="13" y="54"/>
                    <a:pt x="17" y="58"/>
                  </a:cubicBezTo>
                  <a:cubicBezTo>
                    <a:pt x="25" y="17"/>
                    <a:pt x="2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103"/>
            <p:cNvSpPr/>
            <p:nvPr/>
          </p:nvSpPr>
          <p:spPr>
            <a:xfrm>
              <a:off x="4576890" y="2797284"/>
              <a:ext cx="4294" cy="4551"/>
            </a:xfrm>
            <a:custGeom>
              <a:avLst/>
              <a:gdLst/>
              <a:ahLst/>
              <a:cxnLst/>
              <a:rect l="l" t="t" r="r" b="b"/>
              <a:pathLst>
                <a:path w="50" h="53" extrusionOk="0">
                  <a:moveTo>
                    <a:pt x="30" y="0"/>
                  </a:moveTo>
                  <a:cubicBezTo>
                    <a:pt x="20" y="0"/>
                    <a:pt x="10" y="6"/>
                    <a:pt x="1" y="20"/>
                  </a:cubicBezTo>
                  <a:cubicBezTo>
                    <a:pt x="11" y="44"/>
                    <a:pt x="20" y="52"/>
                    <a:pt x="29" y="52"/>
                  </a:cubicBezTo>
                  <a:cubicBezTo>
                    <a:pt x="34" y="52"/>
                    <a:pt x="40" y="50"/>
                    <a:pt x="46" y="45"/>
                  </a:cubicBezTo>
                  <a:cubicBezTo>
                    <a:pt x="50" y="41"/>
                    <a:pt x="50" y="29"/>
                    <a:pt x="50" y="8"/>
                  </a:cubicBezTo>
                  <a:cubicBezTo>
                    <a:pt x="43" y="3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103"/>
            <p:cNvSpPr/>
            <p:nvPr/>
          </p:nvSpPr>
          <p:spPr>
            <a:xfrm>
              <a:off x="4585391" y="2797112"/>
              <a:ext cx="3263" cy="4294"/>
            </a:xfrm>
            <a:custGeom>
              <a:avLst/>
              <a:gdLst/>
              <a:ahLst/>
              <a:cxnLst/>
              <a:rect l="l" t="t" r="r" b="b"/>
              <a:pathLst>
                <a:path w="38" h="50" extrusionOk="0">
                  <a:moveTo>
                    <a:pt x="18" y="0"/>
                  </a:moveTo>
                  <a:cubicBezTo>
                    <a:pt x="13" y="0"/>
                    <a:pt x="8" y="7"/>
                    <a:pt x="0" y="18"/>
                  </a:cubicBezTo>
                  <a:cubicBezTo>
                    <a:pt x="0" y="39"/>
                    <a:pt x="8" y="47"/>
                    <a:pt x="17" y="47"/>
                  </a:cubicBezTo>
                  <a:cubicBezTo>
                    <a:pt x="18" y="48"/>
                    <a:pt x="20" y="50"/>
                    <a:pt x="23" y="50"/>
                  </a:cubicBezTo>
                  <a:cubicBezTo>
                    <a:pt x="28" y="50"/>
                    <a:pt x="34" y="44"/>
                    <a:pt x="37" y="22"/>
                  </a:cubicBezTo>
                  <a:cubicBezTo>
                    <a:pt x="29" y="8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103"/>
            <p:cNvSpPr/>
            <p:nvPr/>
          </p:nvSpPr>
          <p:spPr>
            <a:xfrm>
              <a:off x="4615704" y="2796339"/>
              <a:ext cx="2147" cy="4208"/>
            </a:xfrm>
            <a:custGeom>
              <a:avLst/>
              <a:gdLst/>
              <a:ahLst/>
              <a:cxnLst/>
              <a:rect l="l" t="t" r="r" b="b"/>
              <a:pathLst>
                <a:path w="25" h="49" extrusionOk="0">
                  <a:moveTo>
                    <a:pt x="15" y="0"/>
                  </a:moveTo>
                  <a:cubicBezTo>
                    <a:pt x="14" y="0"/>
                    <a:pt x="13" y="1"/>
                    <a:pt x="12" y="3"/>
                  </a:cubicBezTo>
                  <a:cubicBezTo>
                    <a:pt x="4" y="7"/>
                    <a:pt x="0" y="11"/>
                    <a:pt x="0" y="31"/>
                  </a:cubicBezTo>
                  <a:cubicBezTo>
                    <a:pt x="3" y="44"/>
                    <a:pt x="5" y="49"/>
                    <a:pt x="10" y="49"/>
                  </a:cubicBezTo>
                  <a:cubicBezTo>
                    <a:pt x="14" y="49"/>
                    <a:pt x="18" y="47"/>
                    <a:pt x="25" y="44"/>
                  </a:cubicBezTo>
                  <a:cubicBezTo>
                    <a:pt x="21" y="14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103"/>
            <p:cNvSpPr/>
            <p:nvPr/>
          </p:nvSpPr>
          <p:spPr>
            <a:xfrm>
              <a:off x="4625494" y="2884874"/>
              <a:ext cx="5066" cy="4723"/>
            </a:xfrm>
            <a:custGeom>
              <a:avLst/>
              <a:gdLst/>
              <a:ahLst/>
              <a:cxnLst/>
              <a:rect l="l" t="t" r="r" b="b"/>
              <a:pathLst>
                <a:path w="59" h="55" extrusionOk="0">
                  <a:moveTo>
                    <a:pt x="32" y="1"/>
                  </a:moveTo>
                  <a:cubicBezTo>
                    <a:pt x="22" y="1"/>
                    <a:pt x="12" y="9"/>
                    <a:pt x="1" y="26"/>
                  </a:cubicBezTo>
                  <a:cubicBezTo>
                    <a:pt x="18" y="45"/>
                    <a:pt x="30" y="55"/>
                    <a:pt x="39" y="55"/>
                  </a:cubicBezTo>
                  <a:cubicBezTo>
                    <a:pt x="48" y="55"/>
                    <a:pt x="54" y="42"/>
                    <a:pt x="58" y="18"/>
                  </a:cubicBezTo>
                  <a:cubicBezTo>
                    <a:pt x="49" y="7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103"/>
            <p:cNvSpPr/>
            <p:nvPr/>
          </p:nvSpPr>
          <p:spPr>
            <a:xfrm>
              <a:off x="4610037" y="2885991"/>
              <a:ext cx="3607" cy="4723"/>
            </a:xfrm>
            <a:custGeom>
              <a:avLst/>
              <a:gdLst/>
              <a:ahLst/>
              <a:cxnLst/>
              <a:rect l="l" t="t" r="r" b="b"/>
              <a:pathLst>
                <a:path w="42" h="55" extrusionOk="0">
                  <a:moveTo>
                    <a:pt x="23" y="1"/>
                  </a:moveTo>
                  <a:cubicBezTo>
                    <a:pt x="17" y="1"/>
                    <a:pt x="11" y="9"/>
                    <a:pt x="0" y="26"/>
                  </a:cubicBezTo>
                  <a:cubicBezTo>
                    <a:pt x="0" y="46"/>
                    <a:pt x="9" y="50"/>
                    <a:pt x="17" y="54"/>
                  </a:cubicBezTo>
                  <a:cubicBezTo>
                    <a:pt x="21" y="54"/>
                    <a:pt x="37" y="50"/>
                    <a:pt x="41" y="26"/>
                  </a:cubicBezTo>
                  <a:cubicBezTo>
                    <a:pt x="33" y="9"/>
                    <a:pt x="28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103"/>
            <p:cNvSpPr/>
            <p:nvPr/>
          </p:nvSpPr>
          <p:spPr>
            <a:xfrm>
              <a:off x="4561433" y="2887365"/>
              <a:ext cx="2490" cy="4036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2" y="0"/>
                  </a:moveTo>
                  <a:cubicBezTo>
                    <a:pt x="7" y="0"/>
                    <a:pt x="4" y="10"/>
                    <a:pt x="0" y="46"/>
                  </a:cubicBezTo>
                  <a:lnTo>
                    <a:pt x="25" y="46"/>
                  </a:lnTo>
                  <a:cubicBezTo>
                    <a:pt x="29" y="18"/>
                    <a:pt x="25" y="5"/>
                    <a:pt x="17" y="1"/>
                  </a:cubicBezTo>
                  <a:cubicBezTo>
                    <a:pt x="15" y="1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103"/>
            <p:cNvSpPr/>
            <p:nvPr/>
          </p:nvSpPr>
          <p:spPr>
            <a:xfrm>
              <a:off x="4568131" y="2887622"/>
              <a:ext cx="2490" cy="4122"/>
            </a:xfrm>
            <a:custGeom>
              <a:avLst/>
              <a:gdLst/>
              <a:ahLst/>
              <a:cxnLst/>
              <a:rect l="l" t="t" r="r" b="b"/>
              <a:pathLst>
                <a:path w="29" h="48" extrusionOk="0">
                  <a:moveTo>
                    <a:pt x="15" y="1"/>
                  </a:moveTo>
                  <a:cubicBezTo>
                    <a:pt x="10" y="1"/>
                    <a:pt x="6" y="6"/>
                    <a:pt x="0" y="19"/>
                  </a:cubicBezTo>
                  <a:cubicBezTo>
                    <a:pt x="6" y="39"/>
                    <a:pt x="12" y="47"/>
                    <a:pt x="18" y="47"/>
                  </a:cubicBezTo>
                  <a:cubicBezTo>
                    <a:pt x="20" y="47"/>
                    <a:pt x="22" y="46"/>
                    <a:pt x="25" y="43"/>
                  </a:cubicBezTo>
                  <a:cubicBezTo>
                    <a:pt x="25" y="35"/>
                    <a:pt x="29" y="31"/>
                    <a:pt x="29" y="23"/>
                  </a:cubicBezTo>
                  <a:cubicBezTo>
                    <a:pt x="25" y="15"/>
                    <a:pt x="25" y="7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103"/>
            <p:cNvSpPr/>
            <p:nvPr/>
          </p:nvSpPr>
          <p:spPr>
            <a:xfrm>
              <a:off x="4574485" y="2887107"/>
              <a:ext cx="2490" cy="3693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6" y="0"/>
                  </a:moveTo>
                  <a:cubicBezTo>
                    <a:pt x="8" y="0"/>
                    <a:pt x="0" y="13"/>
                    <a:pt x="0" y="33"/>
                  </a:cubicBezTo>
                  <a:cubicBezTo>
                    <a:pt x="7" y="40"/>
                    <a:pt x="11" y="43"/>
                    <a:pt x="16" y="43"/>
                  </a:cubicBezTo>
                  <a:cubicBezTo>
                    <a:pt x="19" y="43"/>
                    <a:pt x="23" y="41"/>
                    <a:pt x="29" y="37"/>
                  </a:cubicBezTo>
                  <a:cubicBezTo>
                    <a:pt x="29" y="13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103"/>
            <p:cNvSpPr/>
            <p:nvPr/>
          </p:nvSpPr>
          <p:spPr>
            <a:xfrm>
              <a:off x="4558942" y="2864179"/>
              <a:ext cx="12795" cy="5925"/>
            </a:xfrm>
            <a:custGeom>
              <a:avLst/>
              <a:gdLst/>
              <a:ahLst/>
              <a:cxnLst/>
              <a:rect l="l" t="t" r="r" b="b"/>
              <a:pathLst>
                <a:path w="149" h="69" extrusionOk="0">
                  <a:moveTo>
                    <a:pt x="70" y="1"/>
                  </a:moveTo>
                  <a:cubicBezTo>
                    <a:pt x="50" y="1"/>
                    <a:pt x="29" y="5"/>
                    <a:pt x="9" y="21"/>
                  </a:cubicBezTo>
                  <a:cubicBezTo>
                    <a:pt x="5" y="25"/>
                    <a:pt x="5" y="33"/>
                    <a:pt x="0" y="37"/>
                  </a:cubicBezTo>
                  <a:cubicBezTo>
                    <a:pt x="10" y="62"/>
                    <a:pt x="19" y="68"/>
                    <a:pt x="28" y="68"/>
                  </a:cubicBezTo>
                  <a:cubicBezTo>
                    <a:pt x="31" y="68"/>
                    <a:pt x="34" y="67"/>
                    <a:pt x="37" y="66"/>
                  </a:cubicBezTo>
                  <a:cubicBezTo>
                    <a:pt x="50" y="64"/>
                    <a:pt x="61" y="63"/>
                    <a:pt x="72" y="63"/>
                  </a:cubicBezTo>
                  <a:cubicBezTo>
                    <a:pt x="83" y="63"/>
                    <a:pt x="93" y="64"/>
                    <a:pt x="103" y="66"/>
                  </a:cubicBezTo>
                  <a:cubicBezTo>
                    <a:pt x="107" y="67"/>
                    <a:pt x="110" y="68"/>
                    <a:pt x="114" y="68"/>
                  </a:cubicBezTo>
                  <a:cubicBezTo>
                    <a:pt x="127" y="68"/>
                    <a:pt x="139" y="62"/>
                    <a:pt x="148" y="46"/>
                  </a:cubicBezTo>
                  <a:cubicBezTo>
                    <a:pt x="148" y="17"/>
                    <a:pt x="140" y="5"/>
                    <a:pt x="132" y="5"/>
                  </a:cubicBezTo>
                  <a:cubicBezTo>
                    <a:pt x="111" y="5"/>
                    <a:pt x="91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103"/>
            <p:cNvSpPr/>
            <p:nvPr/>
          </p:nvSpPr>
          <p:spPr>
            <a:xfrm>
              <a:off x="4604369" y="2862719"/>
              <a:ext cx="9618" cy="6355"/>
            </a:xfrm>
            <a:custGeom>
              <a:avLst/>
              <a:gdLst/>
              <a:ahLst/>
              <a:cxnLst/>
              <a:rect l="l" t="t" r="r" b="b"/>
              <a:pathLst>
                <a:path w="112" h="74" extrusionOk="0">
                  <a:moveTo>
                    <a:pt x="103" y="0"/>
                  </a:moveTo>
                  <a:cubicBezTo>
                    <a:pt x="102" y="0"/>
                    <a:pt x="101" y="1"/>
                    <a:pt x="99" y="1"/>
                  </a:cubicBezTo>
                  <a:cubicBezTo>
                    <a:pt x="85" y="3"/>
                    <a:pt x="71" y="3"/>
                    <a:pt x="57" y="3"/>
                  </a:cubicBezTo>
                  <a:cubicBezTo>
                    <a:pt x="43" y="3"/>
                    <a:pt x="30" y="3"/>
                    <a:pt x="17" y="5"/>
                  </a:cubicBezTo>
                  <a:cubicBezTo>
                    <a:pt x="9" y="5"/>
                    <a:pt x="5" y="18"/>
                    <a:pt x="1" y="26"/>
                  </a:cubicBezTo>
                  <a:cubicBezTo>
                    <a:pt x="12" y="59"/>
                    <a:pt x="21" y="73"/>
                    <a:pt x="33" y="73"/>
                  </a:cubicBezTo>
                  <a:cubicBezTo>
                    <a:pt x="39" y="73"/>
                    <a:pt x="46" y="70"/>
                    <a:pt x="54" y="63"/>
                  </a:cubicBezTo>
                  <a:cubicBezTo>
                    <a:pt x="57" y="59"/>
                    <a:pt x="61" y="53"/>
                    <a:pt x="62" y="53"/>
                  </a:cubicBezTo>
                  <a:cubicBezTo>
                    <a:pt x="62" y="53"/>
                    <a:pt x="62" y="54"/>
                    <a:pt x="62" y="54"/>
                  </a:cubicBezTo>
                  <a:cubicBezTo>
                    <a:pt x="71" y="63"/>
                    <a:pt x="79" y="68"/>
                    <a:pt x="85" y="68"/>
                  </a:cubicBezTo>
                  <a:cubicBezTo>
                    <a:pt x="94" y="68"/>
                    <a:pt x="102" y="60"/>
                    <a:pt x="112" y="46"/>
                  </a:cubicBezTo>
                  <a:cubicBezTo>
                    <a:pt x="112" y="14"/>
                    <a:pt x="112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103"/>
            <p:cNvSpPr/>
            <p:nvPr/>
          </p:nvSpPr>
          <p:spPr>
            <a:xfrm>
              <a:off x="4589599" y="2862719"/>
              <a:ext cx="6440" cy="6269"/>
            </a:xfrm>
            <a:custGeom>
              <a:avLst/>
              <a:gdLst/>
              <a:ahLst/>
              <a:cxnLst/>
              <a:rect l="l" t="t" r="r" b="b"/>
              <a:pathLst>
                <a:path w="75" h="73" extrusionOk="0">
                  <a:moveTo>
                    <a:pt x="58" y="0"/>
                  </a:moveTo>
                  <a:cubicBezTo>
                    <a:pt x="57" y="0"/>
                    <a:pt x="55" y="0"/>
                    <a:pt x="54" y="1"/>
                  </a:cubicBezTo>
                  <a:cubicBezTo>
                    <a:pt x="37" y="9"/>
                    <a:pt x="17" y="1"/>
                    <a:pt x="0" y="38"/>
                  </a:cubicBezTo>
                  <a:cubicBezTo>
                    <a:pt x="14" y="67"/>
                    <a:pt x="25" y="72"/>
                    <a:pt x="36" y="72"/>
                  </a:cubicBezTo>
                  <a:cubicBezTo>
                    <a:pt x="42" y="72"/>
                    <a:pt x="48" y="71"/>
                    <a:pt x="54" y="71"/>
                  </a:cubicBezTo>
                  <a:cubicBezTo>
                    <a:pt x="70" y="67"/>
                    <a:pt x="70" y="54"/>
                    <a:pt x="74" y="26"/>
                  </a:cubicBezTo>
                  <a:cubicBezTo>
                    <a:pt x="71" y="9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103"/>
            <p:cNvSpPr/>
            <p:nvPr/>
          </p:nvSpPr>
          <p:spPr>
            <a:xfrm>
              <a:off x="4581527" y="2863406"/>
              <a:ext cx="5324" cy="5324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45" y="1"/>
                  </a:moveTo>
                  <a:cubicBezTo>
                    <a:pt x="27" y="1"/>
                    <a:pt x="7" y="12"/>
                    <a:pt x="0" y="30"/>
                  </a:cubicBezTo>
                  <a:cubicBezTo>
                    <a:pt x="14" y="52"/>
                    <a:pt x="27" y="62"/>
                    <a:pt x="38" y="62"/>
                  </a:cubicBezTo>
                  <a:cubicBezTo>
                    <a:pt x="46" y="62"/>
                    <a:pt x="52" y="57"/>
                    <a:pt x="58" y="46"/>
                  </a:cubicBezTo>
                  <a:cubicBezTo>
                    <a:pt x="62" y="38"/>
                    <a:pt x="62" y="30"/>
                    <a:pt x="62" y="22"/>
                  </a:cubicBezTo>
                  <a:cubicBezTo>
                    <a:pt x="62" y="14"/>
                    <a:pt x="58" y="1"/>
                    <a:pt x="53" y="1"/>
                  </a:cubicBezTo>
                  <a:cubicBezTo>
                    <a:pt x="51" y="1"/>
                    <a:pt x="4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103"/>
            <p:cNvSpPr/>
            <p:nvPr/>
          </p:nvSpPr>
          <p:spPr>
            <a:xfrm>
              <a:off x="4574056" y="2864179"/>
              <a:ext cx="5066" cy="5753"/>
            </a:xfrm>
            <a:custGeom>
              <a:avLst/>
              <a:gdLst/>
              <a:ahLst/>
              <a:cxnLst/>
              <a:rect l="l" t="t" r="r" b="b"/>
              <a:pathLst>
                <a:path w="59" h="67" extrusionOk="0">
                  <a:moveTo>
                    <a:pt x="21" y="1"/>
                  </a:moveTo>
                  <a:cubicBezTo>
                    <a:pt x="13" y="1"/>
                    <a:pt x="5" y="9"/>
                    <a:pt x="1" y="42"/>
                  </a:cubicBezTo>
                  <a:lnTo>
                    <a:pt x="26" y="62"/>
                  </a:lnTo>
                  <a:cubicBezTo>
                    <a:pt x="29" y="65"/>
                    <a:pt x="32" y="67"/>
                    <a:pt x="35" y="67"/>
                  </a:cubicBezTo>
                  <a:cubicBezTo>
                    <a:pt x="42" y="67"/>
                    <a:pt x="48" y="55"/>
                    <a:pt x="54" y="37"/>
                  </a:cubicBezTo>
                  <a:cubicBezTo>
                    <a:pt x="58" y="29"/>
                    <a:pt x="54" y="13"/>
                    <a:pt x="50" y="9"/>
                  </a:cubicBezTo>
                  <a:cubicBezTo>
                    <a:pt x="42" y="5"/>
                    <a:pt x="30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103"/>
            <p:cNvSpPr/>
            <p:nvPr/>
          </p:nvSpPr>
          <p:spPr>
            <a:xfrm>
              <a:off x="4598444" y="2862891"/>
              <a:ext cx="4294" cy="5753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26" y="1"/>
                  </a:moveTo>
                  <a:cubicBezTo>
                    <a:pt x="17" y="1"/>
                    <a:pt x="6" y="7"/>
                    <a:pt x="0" y="32"/>
                  </a:cubicBezTo>
                  <a:cubicBezTo>
                    <a:pt x="9" y="55"/>
                    <a:pt x="17" y="66"/>
                    <a:pt x="28" y="66"/>
                  </a:cubicBezTo>
                  <a:cubicBezTo>
                    <a:pt x="32" y="66"/>
                    <a:pt x="36" y="64"/>
                    <a:pt x="41" y="61"/>
                  </a:cubicBezTo>
                  <a:cubicBezTo>
                    <a:pt x="49" y="48"/>
                    <a:pt x="49" y="36"/>
                    <a:pt x="49" y="24"/>
                  </a:cubicBezTo>
                  <a:cubicBezTo>
                    <a:pt x="49" y="7"/>
                    <a:pt x="41" y="3"/>
                    <a:pt x="37" y="3"/>
                  </a:cubicBezTo>
                  <a:cubicBezTo>
                    <a:pt x="34" y="2"/>
                    <a:pt x="3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103"/>
            <p:cNvSpPr/>
            <p:nvPr/>
          </p:nvSpPr>
          <p:spPr>
            <a:xfrm>
              <a:off x="4622402" y="2862118"/>
              <a:ext cx="3607" cy="5238"/>
            </a:xfrm>
            <a:custGeom>
              <a:avLst/>
              <a:gdLst/>
              <a:ahLst/>
              <a:cxnLst/>
              <a:rect l="l" t="t" r="r" b="b"/>
              <a:pathLst>
                <a:path w="42" h="61" extrusionOk="0">
                  <a:moveTo>
                    <a:pt x="19" y="0"/>
                  </a:moveTo>
                  <a:cubicBezTo>
                    <a:pt x="15" y="0"/>
                    <a:pt x="12" y="2"/>
                    <a:pt x="8" y="4"/>
                  </a:cubicBezTo>
                  <a:cubicBezTo>
                    <a:pt x="4" y="12"/>
                    <a:pt x="0" y="20"/>
                    <a:pt x="4" y="29"/>
                  </a:cubicBezTo>
                  <a:cubicBezTo>
                    <a:pt x="4" y="41"/>
                    <a:pt x="4" y="49"/>
                    <a:pt x="12" y="57"/>
                  </a:cubicBezTo>
                  <a:cubicBezTo>
                    <a:pt x="15" y="59"/>
                    <a:pt x="18" y="60"/>
                    <a:pt x="20" y="60"/>
                  </a:cubicBezTo>
                  <a:cubicBezTo>
                    <a:pt x="27" y="60"/>
                    <a:pt x="32" y="50"/>
                    <a:pt x="41" y="25"/>
                  </a:cubicBezTo>
                  <a:cubicBezTo>
                    <a:pt x="33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103"/>
            <p:cNvSpPr/>
            <p:nvPr/>
          </p:nvSpPr>
          <p:spPr>
            <a:xfrm>
              <a:off x="4627297" y="2862032"/>
              <a:ext cx="2233" cy="5066"/>
            </a:xfrm>
            <a:custGeom>
              <a:avLst/>
              <a:gdLst/>
              <a:ahLst/>
              <a:cxnLst/>
              <a:rect l="l" t="t" r="r" b="b"/>
              <a:pathLst>
                <a:path w="26" h="59" extrusionOk="0">
                  <a:moveTo>
                    <a:pt x="9" y="1"/>
                  </a:moveTo>
                  <a:cubicBezTo>
                    <a:pt x="5" y="9"/>
                    <a:pt x="1" y="13"/>
                    <a:pt x="1" y="21"/>
                  </a:cubicBezTo>
                  <a:cubicBezTo>
                    <a:pt x="1" y="34"/>
                    <a:pt x="9" y="58"/>
                    <a:pt x="13" y="58"/>
                  </a:cubicBezTo>
                  <a:cubicBezTo>
                    <a:pt x="21" y="58"/>
                    <a:pt x="25" y="42"/>
                    <a:pt x="25" y="26"/>
                  </a:cubicBezTo>
                  <a:cubicBezTo>
                    <a:pt x="25" y="9"/>
                    <a:pt x="2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103"/>
            <p:cNvSpPr/>
            <p:nvPr/>
          </p:nvSpPr>
          <p:spPr>
            <a:xfrm>
              <a:off x="4617422" y="2862977"/>
              <a:ext cx="2576" cy="3521"/>
            </a:xfrm>
            <a:custGeom>
              <a:avLst/>
              <a:gdLst/>
              <a:ahLst/>
              <a:cxnLst/>
              <a:rect l="l" t="t" r="r" b="b"/>
              <a:pathLst>
                <a:path w="30" h="41" extrusionOk="0">
                  <a:moveTo>
                    <a:pt x="13" y="0"/>
                  </a:moveTo>
                  <a:cubicBezTo>
                    <a:pt x="10" y="0"/>
                    <a:pt x="7" y="6"/>
                    <a:pt x="1" y="19"/>
                  </a:cubicBezTo>
                  <a:cubicBezTo>
                    <a:pt x="7" y="33"/>
                    <a:pt x="10" y="40"/>
                    <a:pt x="13" y="40"/>
                  </a:cubicBezTo>
                  <a:cubicBezTo>
                    <a:pt x="17" y="40"/>
                    <a:pt x="21" y="33"/>
                    <a:pt x="29" y="19"/>
                  </a:cubicBezTo>
                  <a:cubicBezTo>
                    <a:pt x="21" y="6"/>
                    <a:pt x="17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103"/>
            <p:cNvSpPr/>
            <p:nvPr/>
          </p:nvSpPr>
          <p:spPr>
            <a:xfrm>
              <a:off x="4596641" y="2725323"/>
              <a:ext cx="72992" cy="9274"/>
            </a:xfrm>
            <a:custGeom>
              <a:avLst/>
              <a:gdLst/>
              <a:ahLst/>
              <a:cxnLst/>
              <a:rect l="l" t="t" r="r" b="b"/>
              <a:pathLst>
                <a:path w="850" h="108" extrusionOk="0">
                  <a:moveTo>
                    <a:pt x="751" y="0"/>
                  </a:moveTo>
                  <a:cubicBezTo>
                    <a:pt x="742" y="0"/>
                    <a:pt x="732" y="2"/>
                    <a:pt x="723" y="5"/>
                  </a:cubicBezTo>
                  <a:cubicBezTo>
                    <a:pt x="694" y="13"/>
                    <a:pt x="669" y="17"/>
                    <a:pt x="645" y="17"/>
                  </a:cubicBezTo>
                  <a:cubicBezTo>
                    <a:pt x="632" y="17"/>
                    <a:pt x="624" y="25"/>
                    <a:pt x="612" y="25"/>
                  </a:cubicBezTo>
                  <a:cubicBezTo>
                    <a:pt x="587" y="25"/>
                    <a:pt x="559" y="30"/>
                    <a:pt x="530" y="30"/>
                  </a:cubicBezTo>
                  <a:cubicBezTo>
                    <a:pt x="472" y="30"/>
                    <a:pt x="411" y="25"/>
                    <a:pt x="349" y="21"/>
                  </a:cubicBezTo>
                  <a:cubicBezTo>
                    <a:pt x="308" y="21"/>
                    <a:pt x="267" y="17"/>
                    <a:pt x="226" y="17"/>
                  </a:cubicBezTo>
                  <a:cubicBezTo>
                    <a:pt x="210" y="21"/>
                    <a:pt x="193" y="21"/>
                    <a:pt x="181" y="30"/>
                  </a:cubicBezTo>
                  <a:cubicBezTo>
                    <a:pt x="152" y="38"/>
                    <a:pt x="123" y="42"/>
                    <a:pt x="94" y="42"/>
                  </a:cubicBezTo>
                  <a:cubicBezTo>
                    <a:pt x="78" y="42"/>
                    <a:pt x="62" y="41"/>
                    <a:pt x="46" y="38"/>
                  </a:cubicBezTo>
                  <a:cubicBezTo>
                    <a:pt x="37" y="34"/>
                    <a:pt x="25" y="34"/>
                    <a:pt x="17" y="34"/>
                  </a:cubicBezTo>
                  <a:cubicBezTo>
                    <a:pt x="13" y="34"/>
                    <a:pt x="5" y="42"/>
                    <a:pt x="1" y="46"/>
                  </a:cubicBezTo>
                  <a:cubicBezTo>
                    <a:pt x="5" y="79"/>
                    <a:pt x="9" y="95"/>
                    <a:pt x="21" y="99"/>
                  </a:cubicBezTo>
                  <a:cubicBezTo>
                    <a:pt x="46" y="103"/>
                    <a:pt x="70" y="108"/>
                    <a:pt x="95" y="108"/>
                  </a:cubicBezTo>
                  <a:cubicBezTo>
                    <a:pt x="124" y="108"/>
                    <a:pt x="152" y="99"/>
                    <a:pt x="181" y="95"/>
                  </a:cubicBezTo>
                  <a:cubicBezTo>
                    <a:pt x="189" y="95"/>
                    <a:pt x="197" y="99"/>
                    <a:pt x="206" y="99"/>
                  </a:cubicBezTo>
                  <a:cubicBezTo>
                    <a:pt x="255" y="91"/>
                    <a:pt x="304" y="91"/>
                    <a:pt x="353" y="91"/>
                  </a:cubicBezTo>
                  <a:cubicBezTo>
                    <a:pt x="399" y="91"/>
                    <a:pt x="444" y="95"/>
                    <a:pt x="489" y="95"/>
                  </a:cubicBezTo>
                  <a:cubicBezTo>
                    <a:pt x="534" y="99"/>
                    <a:pt x="575" y="99"/>
                    <a:pt x="620" y="99"/>
                  </a:cubicBezTo>
                  <a:cubicBezTo>
                    <a:pt x="645" y="95"/>
                    <a:pt x="669" y="91"/>
                    <a:pt x="694" y="83"/>
                  </a:cubicBezTo>
                  <a:cubicBezTo>
                    <a:pt x="709" y="78"/>
                    <a:pt x="725" y="72"/>
                    <a:pt x="740" y="72"/>
                  </a:cubicBezTo>
                  <a:cubicBezTo>
                    <a:pt x="750" y="72"/>
                    <a:pt x="760" y="75"/>
                    <a:pt x="768" y="83"/>
                  </a:cubicBezTo>
                  <a:cubicBezTo>
                    <a:pt x="771" y="80"/>
                    <a:pt x="774" y="80"/>
                    <a:pt x="778" y="80"/>
                  </a:cubicBezTo>
                  <a:cubicBezTo>
                    <a:pt x="784" y="80"/>
                    <a:pt x="791" y="83"/>
                    <a:pt x="796" y="83"/>
                  </a:cubicBezTo>
                  <a:cubicBezTo>
                    <a:pt x="802" y="83"/>
                    <a:pt x="808" y="80"/>
                    <a:pt x="813" y="67"/>
                  </a:cubicBezTo>
                  <a:cubicBezTo>
                    <a:pt x="813" y="65"/>
                    <a:pt x="814" y="65"/>
                    <a:pt x="815" y="65"/>
                  </a:cubicBezTo>
                  <a:cubicBezTo>
                    <a:pt x="818" y="65"/>
                    <a:pt x="823" y="67"/>
                    <a:pt x="825" y="67"/>
                  </a:cubicBezTo>
                  <a:cubicBezTo>
                    <a:pt x="829" y="67"/>
                    <a:pt x="842" y="58"/>
                    <a:pt x="846" y="38"/>
                  </a:cubicBezTo>
                  <a:cubicBezTo>
                    <a:pt x="849" y="22"/>
                    <a:pt x="840" y="11"/>
                    <a:pt x="831" y="11"/>
                  </a:cubicBezTo>
                  <a:cubicBezTo>
                    <a:pt x="829" y="11"/>
                    <a:pt x="827" y="11"/>
                    <a:pt x="825" y="13"/>
                  </a:cubicBezTo>
                  <a:cubicBezTo>
                    <a:pt x="823" y="14"/>
                    <a:pt x="820" y="15"/>
                    <a:pt x="817" y="15"/>
                  </a:cubicBezTo>
                  <a:cubicBezTo>
                    <a:pt x="810" y="15"/>
                    <a:pt x="802" y="12"/>
                    <a:pt x="797" y="9"/>
                  </a:cubicBezTo>
                  <a:cubicBezTo>
                    <a:pt x="781" y="4"/>
                    <a:pt x="766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103"/>
            <p:cNvSpPr/>
            <p:nvPr/>
          </p:nvSpPr>
          <p:spPr>
            <a:xfrm>
              <a:off x="4556109" y="2727985"/>
              <a:ext cx="39244" cy="6870"/>
            </a:xfrm>
            <a:custGeom>
              <a:avLst/>
              <a:gdLst/>
              <a:ahLst/>
              <a:cxnLst/>
              <a:rect l="l" t="t" r="r" b="b"/>
              <a:pathLst>
                <a:path w="457" h="80" extrusionOk="0">
                  <a:moveTo>
                    <a:pt x="259" y="1"/>
                  </a:moveTo>
                  <a:cubicBezTo>
                    <a:pt x="242" y="1"/>
                    <a:pt x="226" y="3"/>
                    <a:pt x="210" y="11"/>
                  </a:cubicBezTo>
                  <a:cubicBezTo>
                    <a:pt x="203" y="9"/>
                    <a:pt x="197" y="8"/>
                    <a:pt x="190" y="8"/>
                  </a:cubicBezTo>
                  <a:cubicBezTo>
                    <a:pt x="159" y="8"/>
                    <a:pt x="129" y="26"/>
                    <a:pt x="98" y="26"/>
                  </a:cubicBezTo>
                  <a:cubicBezTo>
                    <a:pt x="92" y="26"/>
                    <a:pt x="85" y="25"/>
                    <a:pt x="79" y="23"/>
                  </a:cubicBezTo>
                  <a:cubicBezTo>
                    <a:pt x="74" y="22"/>
                    <a:pt x="69" y="22"/>
                    <a:pt x="64" y="22"/>
                  </a:cubicBezTo>
                  <a:cubicBezTo>
                    <a:pt x="53" y="22"/>
                    <a:pt x="41" y="24"/>
                    <a:pt x="29" y="27"/>
                  </a:cubicBezTo>
                  <a:cubicBezTo>
                    <a:pt x="21" y="27"/>
                    <a:pt x="9" y="36"/>
                    <a:pt x="1" y="52"/>
                  </a:cubicBezTo>
                  <a:cubicBezTo>
                    <a:pt x="10" y="70"/>
                    <a:pt x="19" y="80"/>
                    <a:pt x="28" y="80"/>
                  </a:cubicBezTo>
                  <a:cubicBezTo>
                    <a:pt x="31" y="80"/>
                    <a:pt x="35" y="79"/>
                    <a:pt x="38" y="77"/>
                  </a:cubicBezTo>
                  <a:lnTo>
                    <a:pt x="140" y="77"/>
                  </a:lnTo>
                  <a:cubicBezTo>
                    <a:pt x="155" y="71"/>
                    <a:pt x="172" y="68"/>
                    <a:pt x="190" y="68"/>
                  </a:cubicBezTo>
                  <a:cubicBezTo>
                    <a:pt x="200" y="68"/>
                    <a:pt x="211" y="69"/>
                    <a:pt x="222" y="72"/>
                  </a:cubicBezTo>
                  <a:cubicBezTo>
                    <a:pt x="230" y="72"/>
                    <a:pt x="235" y="68"/>
                    <a:pt x="239" y="64"/>
                  </a:cubicBezTo>
                  <a:cubicBezTo>
                    <a:pt x="247" y="60"/>
                    <a:pt x="256" y="58"/>
                    <a:pt x="265" y="58"/>
                  </a:cubicBezTo>
                  <a:cubicBezTo>
                    <a:pt x="274" y="58"/>
                    <a:pt x="282" y="60"/>
                    <a:pt x="288" y="64"/>
                  </a:cubicBezTo>
                  <a:cubicBezTo>
                    <a:pt x="292" y="66"/>
                    <a:pt x="295" y="67"/>
                    <a:pt x="298" y="67"/>
                  </a:cubicBezTo>
                  <a:cubicBezTo>
                    <a:pt x="301" y="67"/>
                    <a:pt x="304" y="66"/>
                    <a:pt x="308" y="64"/>
                  </a:cubicBezTo>
                  <a:cubicBezTo>
                    <a:pt x="314" y="63"/>
                    <a:pt x="322" y="62"/>
                    <a:pt x="329" y="62"/>
                  </a:cubicBezTo>
                  <a:cubicBezTo>
                    <a:pt x="342" y="62"/>
                    <a:pt x="355" y="65"/>
                    <a:pt x="366" y="72"/>
                  </a:cubicBezTo>
                  <a:cubicBezTo>
                    <a:pt x="367" y="74"/>
                    <a:pt x="369" y="74"/>
                    <a:pt x="370" y="74"/>
                  </a:cubicBezTo>
                  <a:cubicBezTo>
                    <a:pt x="374" y="74"/>
                    <a:pt x="379" y="71"/>
                    <a:pt x="382" y="68"/>
                  </a:cubicBezTo>
                  <a:cubicBezTo>
                    <a:pt x="386" y="60"/>
                    <a:pt x="395" y="52"/>
                    <a:pt x="399" y="48"/>
                  </a:cubicBezTo>
                  <a:cubicBezTo>
                    <a:pt x="417" y="62"/>
                    <a:pt x="427" y="70"/>
                    <a:pt x="434" y="70"/>
                  </a:cubicBezTo>
                  <a:cubicBezTo>
                    <a:pt x="443" y="70"/>
                    <a:pt x="447" y="57"/>
                    <a:pt x="456" y="27"/>
                  </a:cubicBezTo>
                  <a:cubicBezTo>
                    <a:pt x="456" y="11"/>
                    <a:pt x="452" y="3"/>
                    <a:pt x="444" y="3"/>
                  </a:cubicBezTo>
                  <a:lnTo>
                    <a:pt x="427" y="3"/>
                  </a:lnTo>
                  <a:cubicBezTo>
                    <a:pt x="410" y="8"/>
                    <a:pt x="390" y="11"/>
                    <a:pt x="371" y="11"/>
                  </a:cubicBezTo>
                  <a:cubicBezTo>
                    <a:pt x="360" y="11"/>
                    <a:pt x="348" y="10"/>
                    <a:pt x="337" y="7"/>
                  </a:cubicBezTo>
                  <a:cubicBezTo>
                    <a:pt x="312" y="7"/>
                    <a:pt x="28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103"/>
            <p:cNvSpPr/>
            <p:nvPr/>
          </p:nvSpPr>
          <p:spPr>
            <a:xfrm>
              <a:off x="4518410" y="2729960"/>
              <a:ext cx="30055" cy="6526"/>
            </a:xfrm>
            <a:custGeom>
              <a:avLst/>
              <a:gdLst/>
              <a:ahLst/>
              <a:cxnLst/>
              <a:rect l="l" t="t" r="r" b="b"/>
              <a:pathLst>
                <a:path w="350" h="76" extrusionOk="0">
                  <a:moveTo>
                    <a:pt x="259" y="0"/>
                  </a:moveTo>
                  <a:cubicBezTo>
                    <a:pt x="226" y="0"/>
                    <a:pt x="193" y="0"/>
                    <a:pt x="165" y="8"/>
                  </a:cubicBezTo>
                  <a:cubicBezTo>
                    <a:pt x="148" y="8"/>
                    <a:pt x="128" y="17"/>
                    <a:pt x="111" y="21"/>
                  </a:cubicBezTo>
                  <a:cubicBezTo>
                    <a:pt x="83" y="21"/>
                    <a:pt x="54" y="21"/>
                    <a:pt x="25" y="25"/>
                  </a:cubicBezTo>
                  <a:cubicBezTo>
                    <a:pt x="24" y="24"/>
                    <a:pt x="22" y="24"/>
                    <a:pt x="21" y="24"/>
                  </a:cubicBezTo>
                  <a:cubicBezTo>
                    <a:pt x="13" y="24"/>
                    <a:pt x="4" y="31"/>
                    <a:pt x="1" y="41"/>
                  </a:cubicBezTo>
                  <a:cubicBezTo>
                    <a:pt x="15" y="67"/>
                    <a:pt x="28" y="76"/>
                    <a:pt x="40" y="76"/>
                  </a:cubicBezTo>
                  <a:cubicBezTo>
                    <a:pt x="49" y="76"/>
                    <a:pt x="58" y="71"/>
                    <a:pt x="66" y="66"/>
                  </a:cubicBezTo>
                  <a:cubicBezTo>
                    <a:pt x="73" y="63"/>
                    <a:pt x="78" y="61"/>
                    <a:pt x="82" y="61"/>
                  </a:cubicBezTo>
                  <a:cubicBezTo>
                    <a:pt x="85" y="61"/>
                    <a:pt x="87" y="62"/>
                    <a:pt x="91" y="66"/>
                  </a:cubicBezTo>
                  <a:cubicBezTo>
                    <a:pt x="97" y="72"/>
                    <a:pt x="101" y="76"/>
                    <a:pt x="106" y="76"/>
                  </a:cubicBezTo>
                  <a:cubicBezTo>
                    <a:pt x="107" y="76"/>
                    <a:pt x="109" y="75"/>
                    <a:pt x="111" y="74"/>
                  </a:cubicBezTo>
                  <a:cubicBezTo>
                    <a:pt x="120" y="67"/>
                    <a:pt x="129" y="65"/>
                    <a:pt x="138" y="65"/>
                  </a:cubicBezTo>
                  <a:cubicBezTo>
                    <a:pt x="149" y="65"/>
                    <a:pt x="160" y="68"/>
                    <a:pt x="172" y="68"/>
                  </a:cubicBezTo>
                  <a:cubicBezTo>
                    <a:pt x="176" y="68"/>
                    <a:pt x="181" y="67"/>
                    <a:pt x="185" y="66"/>
                  </a:cubicBezTo>
                  <a:cubicBezTo>
                    <a:pt x="203" y="63"/>
                    <a:pt x="220" y="60"/>
                    <a:pt x="237" y="60"/>
                  </a:cubicBezTo>
                  <a:cubicBezTo>
                    <a:pt x="245" y="60"/>
                    <a:pt x="252" y="61"/>
                    <a:pt x="259" y="62"/>
                  </a:cubicBezTo>
                  <a:cubicBezTo>
                    <a:pt x="267" y="62"/>
                    <a:pt x="276" y="58"/>
                    <a:pt x="280" y="58"/>
                  </a:cubicBezTo>
                  <a:lnTo>
                    <a:pt x="325" y="49"/>
                  </a:lnTo>
                  <a:cubicBezTo>
                    <a:pt x="327" y="49"/>
                    <a:pt x="331" y="50"/>
                    <a:pt x="334" y="50"/>
                  </a:cubicBezTo>
                  <a:cubicBezTo>
                    <a:pt x="340" y="50"/>
                    <a:pt x="347" y="47"/>
                    <a:pt x="349" y="25"/>
                  </a:cubicBezTo>
                  <a:cubicBezTo>
                    <a:pt x="349" y="8"/>
                    <a:pt x="341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103"/>
            <p:cNvSpPr/>
            <p:nvPr/>
          </p:nvSpPr>
          <p:spPr>
            <a:xfrm>
              <a:off x="4500806" y="2732364"/>
              <a:ext cx="11679" cy="4637"/>
            </a:xfrm>
            <a:custGeom>
              <a:avLst/>
              <a:gdLst/>
              <a:ahLst/>
              <a:cxnLst/>
              <a:rect l="l" t="t" r="r" b="b"/>
              <a:pathLst>
                <a:path w="136" h="54" extrusionOk="0">
                  <a:moveTo>
                    <a:pt x="136" y="1"/>
                  </a:moveTo>
                  <a:cubicBezTo>
                    <a:pt x="99" y="1"/>
                    <a:pt x="58" y="1"/>
                    <a:pt x="17" y="5"/>
                  </a:cubicBezTo>
                  <a:cubicBezTo>
                    <a:pt x="13" y="5"/>
                    <a:pt x="9" y="13"/>
                    <a:pt x="0" y="17"/>
                  </a:cubicBezTo>
                  <a:cubicBezTo>
                    <a:pt x="9" y="46"/>
                    <a:pt x="17" y="50"/>
                    <a:pt x="25" y="50"/>
                  </a:cubicBezTo>
                  <a:cubicBezTo>
                    <a:pt x="33" y="52"/>
                    <a:pt x="40" y="53"/>
                    <a:pt x="48" y="53"/>
                  </a:cubicBezTo>
                  <a:cubicBezTo>
                    <a:pt x="55" y="53"/>
                    <a:pt x="62" y="52"/>
                    <a:pt x="70" y="50"/>
                  </a:cubicBezTo>
                  <a:cubicBezTo>
                    <a:pt x="83" y="50"/>
                    <a:pt x="95" y="43"/>
                    <a:pt x="107" y="43"/>
                  </a:cubicBezTo>
                  <a:cubicBezTo>
                    <a:pt x="111" y="43"/>
                    <a:pt x="115" y="44"/>
                    <a:pt x="119" y="46"/>
                  </a:cubicBezTo>
                  <a:cubicBezTo>
                    <a:pt x="122" y="47"/>
                    <a:pt x="124" y="48"/>
                    <a:pt x="126" y="48"/>
                  </a:cubicBezTo>
                  <a:cubicBezTo>
                    <a:pt x="135" y="48"/>
                    <a:pt x="132" y="32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103"/>
            <p:cNvSpPr/>
            <p:nvPr/>
          </p:nvSpPr>
          <p:spPr>
            <a:xfrm>
              <a:off x="4514203" y="2732364"/>
              <a:ext cx="2147" cy="4036"/>
            </a:xfrm>
            <a:custGeom>
              <a:avLst/>
              <a:gdLst/>
              <a:ahLst/>
              <a:cxnLst/>
              <a:rect l="l" t="t" r="r" b="b"/>
              <a:pathLst>
                <a:path w="25" h="47" extrusionOk="0">
                  <a:moveTo>
                    <a:pt x="13" y="1"/>
                  </a:moveTo>
                  <a:cubicBezTo>
                    <a:pt x="9" y="5"/>
                    <a:pt x="4" y="13"/>
                    <a:pt x="4" y="21"/>
                  </a:cubicBezTo>
                  <a:cubicBezTo>
                    <a:pt x="0" y="30"/>
                    <a:pt x="9" y="46"/>
                    <a:pt x="21" y="46"/>
                  </a:cubicBezTo>
                  <a:cubicBezTo>
                    <a:pt x="25" y="38"/>
                    <a:pt x="25" y="30"/>
                    <a:pt x="25" y="26"/>
                  </a:cubicBezTo>
                  <a:cubicBezTo>
                    <a:pt x="25" y="5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103"/>
            <p:cNvSpPr/>
            <p:nvPr/>
          </p:nvSpPr>
          <p:spPr>
            <a:xfrm>
              <a:off x="4551901" y="2730647"/>
              <a:ext cx="2233" cy="3006"/>
            </a:xfrm>
            <a:custGeom>
              <a:avLst/>
              <a:gdLst/>
              <a:ahLst/>
              <a:cxnLst/>
              <a:rect l="l" t="t" r="r" b="b"/>
              <a:pathLst>
                <a:path w="26" h="35" extrusionOk="0">
                  <a:moveTo>
                    <a:pt x="21" y="0"/>
                  </a:moveTo>
                  <a:cubicBezTo>
                    <a:pt x="13" y="0"/>
                    <a:pt x="9" y="0"/>
                    <a:pt x="0" y="5"/>
                  </a:cubicBezTo>
                  <a:cubicBezTo>
                    <a:pt x="0" y="5"/>
                    <a:pt x="0" y="17"/>
                    <a:pt x="0" y="21"/>
                  </a:cubicBezTo>
                  <a:cubicBezTo>
                    <a:pt x="5" y="31"/>
                    <a:pt x="10" y="35"/>
                    <a:pt x="15" y="35"/>
                  </a:cubicBezTo>
                  <a:cubicBezTo>
                    <a:pt x="18" y="35"/>
                    <a:pt x="22" y="33"/>
                    <a:pt x="25" y="29"/>
                  </a:cubicBezTo>
                  <a:cubicBezTo>
                    <a:pt x="25" y="21"/>
                    <a:pt x="25" y="13"/>
                    <a:pt x="25" y="5"/>
                  </a:cubicBezTo>
                  <a:cubicBezTo>
                    <a:pt x="25" y="5"/>
                    <a:pt x="21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103"/>
            <p:cNvSpPr/>
            <p:nvPr/>
          </p:nvSpPr>
          <p:spPr>
            <a:xfrm>
              <a:off x="4631849" y="2901534"/>
              <a:ext cx="62172" cy="12537"/>
            </a:xfrm>
            <a:custGeom>
              <a:avLst/>
              <a:gdLst/>
              <a:ahLst/>
              <a:cxnLst/>
              <a:rect l="l" t="t" r="r" b="b"/>
              <a:pathLst>
                <a:path w="724" h="146" extrusionOk="0">
                  <a:moveTo>
                    <a:pt x="707" y="0"/>
                  </a:moveTo>
                  <a:cubicBezTo>
                    <a:pt x="682" y="0"/>
                    <a:pt x="657" y="9"/>
                    <a:pt x="633" y="13"/>
                  </a:cubicBezTo>
                  <a:lnTo>
                    <a:pt x="530" y="13"/>
                  </a:lnTo>
                  <a:cubicBezTo>
                    <a:pt x="518" y="13"/>
                    <a:pt x="506" y="9"/>
                    <a:pt x="489" y="9"/>
                  </a:cubicBezTo>
                  <a:cubicBezTo>
                    <a:pt x="440" y="13"/>
                    <a:pt x="395" y="21"/>
                    <a:pt x="341" y="29"/>
                  </a:cubicBezTo>
                  <a:lnTo>
                    <a:pt x="321" y="29"/>
                  </a:lnTo>
                  <a:cubicBezTo>
                    <a:pt x="314" y="26"/>
                    <a:pt x="306" y="25"/>
                    <a:pt x="299" y="25"/>
                  </a:cubicBezTo>
                  <a:cubicBezTo>
                    <a:pt x="286" y="25"/>
                    <a:pt x="274" y="29"/>
                    <a:pt x="263" y="37"/>
                  </a:cubicBezTo>
                  <a:lnTo>
                    <a:pt x="255" y="37"/>
                  </a:lnTo>
                  <a:cubicBezTo>
                    <a:pt x="214" y="42"/>
                    <a:pt x="177" y="46"/>
                    <a:pt x="136" y="54"/>
                  </a:cubicBezTo>
                  <a:cubicBezTo>
                    <a:pt x="99" y="58"/>
                    <a:pt x="62" y="62"/>
                    <a:pt x="30" y="62"/>
                  </a:cubicBezTo>
                  <a:cubicBezTo>
                    <a:pt x="21" y="62"/>
                    <a:pt x="9" y="62"/>
                    <a:pt x="1" y="83"/>
                  </a:cubicBezTo>
                  <a:cubicBezTo>
                    <a:pt x="5" y="99"/>
                    <a:pt x="9" y="111"/>
                    <a:pt x="13" y="124"/>
                  </a:cubicBezTo>
                  <a:cubicBezTo>
                    <a:pt x="13" y="128"/>
                    <a:pt x="17" y="128"/>
                    <a:pt x="17" y="128"/>
                  </a:cubicBezTo>
                  <a:cubicBezTo>
                    <a:pt x="20" y="127"/>
                    <a:pt x="23" y="127"/>
                    <a:pt x="26" y="127"/>
                  </a:cubicBezTo>
                  <a:cubicBezTo>
                    <a:pt x="31" y="127"/>
                    <a:pt x="36" y="127"/>
                    <a:pt x="41" y="127"/>
                  </a:cubicBezTo>
                  <a:cubicBezTo>
                    <a:pt x="52" y="127"/>
                    <a:pt x="63" y="125"/>
                    <a:pt x="75" y="111"/>
                  </a:cubicBezTo>
                  <a:cubicBezTo>
                    <a:pt x="75" y="110"/>
                    <a:pt x="75" y="109"/>
                    <a:pt x="77" y="109"/>
                  </a:cubicBezTo>
                  <a:cubicBezTo>
                    <a:pt x="80" y="109"/>
                    <a:pt x="84" y="111"/>
                    <a:pt x="91" y="115"/>
                  </a:cubicBezTo>
                  <a:cubicBezTo>
                    <a:pt x="99" y="126"/>
                    <a:pt x="113" y="132"/>
                    <a:pt x="126" y="132"/>
                  </a:cubicBezTo>
                  <a:cubicBezTo>
                    <a:pt x="133" y="132"/>
                    <a:pt x="139" y="130"/>
                    <a:pt x="144" y="128"/>
                  </a:cubicBezTo>
                  <a:cubicBezTo>
                    <a:pt x="153" y="124"/>
                    <a:pt x="162" y="122"/>
                    <a:pt x="171" y="122"/>
                  </a:cubicBezTo>
                  <a:cubicBezTo>
                    <a:pt x="180" y="122"/>
                    <a:pt x="190" y="124"/>
                    <a:pt x="198" y="128"/>
                  </a:cubicBezTo>
                  <a:cubicBezTo>
                    <a:pt x="202" y="130"/>
                    <a:pt x="206" y="131"/>
                    <a:pt x="210" y="131"/>
                  </a:cubicBezTo>
                  <a:cubicBezTo>
                    <a:pt x="213" y="131"/>
                    <a:pt x="216" y="130"/>
                    <a:pt x="218" y="128"/>
                  </a:cubicBezTo>
                  <a:cubicBezTo>
                    <a:pt x="225" y="128"/>
                    <a:pt x="232" y="119"/>
                    <a:pt x="237" y="119"/>
                  </a:cubicBezTo>
                  <a:cubicBezTo>
                    <a:pt x="238" y="119"/>
                    <a:pt x="238" y="119"/>
                    <a:pt x="239" y="119"/>
                  </a:cubicBezTo>
                  <a:cubicBezTo>
                    <a:pt x="250" y="125"/>
                    <a:pt x="261" y="126"/>
                    <a:pt x="272" y="126"/>
                  </a:cubicBezTo>
                  <a:cubicBezTo>
                    <a:pt x="297" y="126"/>
                    <a:pt x="322" y="117"/>
                    <a:pt x="346" y="117"/>
                  </a:cubicBezTo>
                  <a:cubicBezTo>
                    <a:pt x="352" y="117"/>
                    <a:pt x="359" y="117"/>
                    <a:pt x="366" y="119"/>
                  </a:cubicBezTo>
                  <a:cubicBezTo>
                    <a:pt x="374" y="122"/>
                    <a:pt x="381" y="123"/>
                    <a:pt x="389" y="123"/>
                  </a:cubicBezTo>
                  <a:cubicBezTo>
                    <a:pt x="396" y="123"/>
                    <a:pt x="403" y="122"/>
                    <a:pt x="411" y="119"/>
                  </a:cubicBezTo>
                  <a:cubicBezTo>
                    <a:pt x="444" y="124"/>
                    <a:pt x="477" y="124"/>
                    <a:pt x="514" y="128"/>
                  </a:cubicBezTo>
                  <a:cubicBezTo>
                    <a:pt x="526" y="128"/>
                    <a:pt x="538" y="132"/>
                    <a:pt x="547" y="140"/>
                  </a:cubicBezTo>
                  <a:cubicBezTo>
                    <a:pt x="553" y="144"/>
                    <a:pt x="560" y="145"/>
                    <a:pt x="566" y="145"/>
                  </a:cubicBezTo>
                  <a:cubicBezTo>
                    <a:pt x="578" y="145"/>
                    <a:pt x="589" y="140"/>
                    <a:pt x="600" y="140"/>
                  </a:cubicBezTo>
                  <a:cubicBezTo>
                    <a:pt x="625" y="136"/>
                    <a:pt x="649" y="132"/>
                    <a:pt x="674" y="132"/>
                  </a:cubicBezTo>
                  <a:cubicBezTo>
                    <a:pt x="690" y="136"/>
                    <a:pt x="707" y="140"/>
                    <a:pt x="723" y="140"/>
                  </a:cubicBez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103"/>
            <p:cNvSpPr/>
            <p:nvPr/>
          </p:nvSpPr>
          <p:spPr>
            <a:xfrm>
              <a:off x="4631162" y="2879293"/>
              <a:ext cx="62086" cy="12108"/>
            </a:xfrm>
            <a:custGeom>
              <a:avLst/>
              <a:gdLst/>
              <a:ahLst/>
              <a:cxnLst/>
              <a:rect l="l" t="t" r="r" b="b"/>
              <a:pathLst>
                <a:path w="723" h="141" extrusionOk="0">
                  <a:moveTo>
                    <a:pt x="653" y="0"/>
                  </a:moveTo>
                  <a:cubicBezTo>
                    <a:pt x="650" y="0"/>
                    <a:pt x="648" y="1"/>
                    <a:pt x="645" y="1"/>
                  </a:cubicBezTo>
                  <a:cubicBezTo>
                    <a:pt x="600" y="13"/>
                    <a:pt x="555" y="22"/>
                    <a:pt x="509" y="30"/>
                  </a:cubicBezTo>
                  <a:lnTo>
                    <a:pt x="464" y="30"/>
                  </a:lnTo>
                  <a:cubicBezTo>
                    <a:pt x="444" y="30"/>
                    <a:pt x="427" y="34"/>
                    <a:pt x="407" y="38"/>
                  </a:cubicBezTo>
                  <a:cubicBezTo>
                    <a:pt x="399" y="40"/>
                    <a:pt x="390" y="41"/>
                    <a:pt x="383" y="41"/>
                  </a:cubicBezTo>
                  <a:cubicBezTo>
                    <a:pt x="375" y="41"/>
                    <a:pt x="368" y="40"/>
                    <a:pt x="362" y="38"/>
                  </a:cubicBezTo>
                  <a:cubicBezTo>
                    <a:pt x="341" y="38"/>
                    <a:pt x="325" y="38"/>
                    <a:pt x="308" y="42"/>
                  </a:cubicBezTo>
                  <a:cubicBezTo>
                    <a:pt x="300" y="42"/>
                    <a:pt x="292" y="46"/>
                    <a:pt x="280" y="46"/>
                  </a:cubicBezTo>
                  <a:cubicBezTo>
                    <a:pt x="267" y="43"/>
                    <a:pt x="255" y="42"/>
                    <a:pt x="242" y="42"/>
                  </a:cubicBezTo>
                  <a:cubicBezTo>
                    <a:pt x="222" y="42"/>
                    <a:pt x="201" y="45"/>
                    <a:pt x="181" y="50"/>
                  </a:cubicBezTo>
                  <a:cubicBezTo>
                    <a:pt x="140" y="58"/>
                    <a:pt x="99" y="63"/>
                    <a:pt x="58" y="67"/>
                  </a:cubicBezTo>
                  <a:cubicBezTo>
                    <a:pt x="50" y="67"/>
                    <a:pt x="38" y="67"/>
                    <a:pt x="29" y="63"/>
                  </a:cubicBezTo>
                  <a:cubicBezTo>
                    <a:pt x="27" y="62"/>
                    <a:pt x="25" y="61"/>
                    <a:pt x="22" y="61"/>
                  </a:cubicBezTo>
                  <a:cubicBezTo>
                    <a:pt x="14" y="61"/>
                    <a:pt x="7" y="69"/>
                    <a:pt x="1" y="95"/>
                  </a:cubicBezTo>
                  <a:cubicBezTo>
                    <a:pt x="5" y="112"/>
                    <a:pt x="9" y="124"/>
                    <a:pt x="13" y="140"/>
                  </a:cubicBezTo>
                  <a:cubicBezTo>
                    <a:pt x="16" y="139"/>
                    <a:pt x="18" y="139"/>
                    <a:pt x="21" y="139"/>
                  </a:cubicBezTo>
                  <a:lnTo>
                    <a:pt x="21" y="139"/>
                  </a:lnTo>
                  <a:cubicBezTo>
                    <a:pt x="27" y="139"/>
                    <a:pt x="32" y="139"/>
                    <a:pt x="38" y="128"/>
                  </a:cubicBezTo>
                  <a:cubicBezTo>
                    <a:pt x="44" y="122"/>
                    <a:pt x="49" y="120"/>
                    <a:pt x="54" y="120"/>
                  </a:cubicBezTo>
                  <a:cubicBezTo>
                    <a:pt x="59" y="120"/>
                    <a:pt x="64" y="122"/>
                    <a:pt x="70" y="124"/>
                  </a:cubicBezTo>
                  <a:cubicBezTo>
                    <a:pt x="83" y="132"/>
                    <a:pt x="96" y="135"/>
                    <a:pt x="109" y="135"/>
                  </a:cubicBezTo>
                  <a:cubicBezTo>
                    <a:pt x="117" y="135"/>
                    <a:pt x="124" y="134"/>
                    <a:pt x="132" y="132"/>
                  </a:cubicBezTo>
                  <a:cubicBezTo>
                    <a:pt x="152" y="132"/>
                    <a:pt x="169" y="132"/>
                    <a:pt x="185" y="128"/>
                  </a:cubicBezTo>
                  <a:cubicBezTo>
                    <a:pt x="193" y="124"/>
                    <a:pt x="202" y="123"/>
                    <a:pt x="210" y="123"/>
                  </a:cubicBezTo>
                  <a:cubicBezTo>
                    <a:pt x="226" y="123"/>
                    <a:pt x="243" y="128"/>
                    <a:pt x="259" y="128"/>
                  </a:cubicBezTo>
                  <a:cubicBezTo>
                    <a:pt x="289" y="128"/>
                    <a:pt x="318" y="139"/>
                    <a:pt x="346" y="139"/>
                  </a:cubicBezTo>
                  <a:cubicBezTo>
                    <a:pt x="353" y="139"/>
                    <a:pt x="359" y="138"/>
                    <a:pt x="366" y="136"/>
                  </a:cubicBezTo>
                  <a:cubicBezTo>
                    <a:pt x="371" y="135"/>
                    <a:pt x="376" y="134"/>
                    <a:pt x="381" y="134"/>
                  </a:cubicBezTo>
                  <a:cubicBezTo>
                    <a:pt x="388" y="134"/>
                    <a:pt x="396" y="136"/>
                    <a:pt x="403" y="140"/>
                  </a:cubicBezTo>
                  <a:cubicBezTo>
                    <a:pt x="431" y="140"/>
                    <a:pt x="464" y="140"/>
                    <a:pt x="493" y="132"/>
                  </a:cubicBezTo>
                  <a:cubicBezTo>
                    <a:pt x="500" y="131"/>
                    <a:pt x="508" y="131"/>
                    <a:pt x="516" y="131"/>
                  </a:cubicBezTo>
                  <a:cubicBezTo>
                    <a:pt x="534" y="131"/>
                    <a:pt x="555" y="133"/>
                    <a:pt x="575" y="136"/>
                  </a:cubicBezTo>
                  <a:lnTo>
                    <a:pt x="645" y="136"/>
                  </a:lnTo>
                  <a:cubicBezTo>
                    <a:pt x="651" y="135"/>
                    <a:pt x="657" y="135"/>
                    <a:pt x="664" y="135"/>
                  </a:cubicBezTo>
                  <a:cubicBezTo>
                    <a:pt x="679" y="135"/>
                    <a:pt x="696" y="138"/>
                    <a:pt x="711" y="140"/>
                  </a:cubicBezTo>
                  <a:lnTo>
                    <a:pt x="723" y="140"/>
                  </a:lnTo>
                  <a:lnTo>
                    <a:pt x="719" y="22"/>
                  </a:lnTo>
                  <a:cubicBezTo>
                    <a:pt x="697" y="14"/>
                    <a:pt x="675" y="0"/>
                    <a:pt x="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103"/>
            <p:cNvSpPr/>
            <p:nvPr/>
          </p:nvSpPr>
          <p:spPr>
            <a:xfrm>
              <a:off x="4642411" y="2924118"/>
              <a:ext cx="51953" cy="12709"/>
            </a:xfrm>
            <a:custGeom>
              <a:avLst/>
              <a:gdLst/>
              <a:ahLst/>
              <a:cxnLst/>
              <a:rect l="l" t="t" r="r" b="b"/>
              <a:pathLst>
                <a:path w="605" h="148" extrusionOk="0">
                  <a:moveTo>
                    <a:pt x="588" y="0"/>
                  </a:moveTo>
                  <a:cubicBezTo>
                    <a:pt x="568" y="3"/>
                    <a:pt x="551" y="11"/>
                    <a:pt x="532" y="11"/>
                  </a:cubicBezTo>
                  <a:cubicBezTo>
                    <a:pt x="524" y="11"/>
                    <a:pt x="515" y="9"/>
                    <a:pt x="506" y="4"/>
                  </a:cubicBezTo>
                  <a:cubicBezTo>
                    <a:pt x="502" y="4"/>
                    <a:pt x="493" y="8"/>
                    <a:pt x="489" y="8"/>
                  </a:cubicBezTo>
                  <a:cubicBezTo>
                    <a:pt x="483" y="10"/>
                    <a:pt x="476" y="11"/>
                    <a:pt x="469" y="11"/>
                  </a:cubicBezTo>
                  <a:cubicBezTo>
                    <a:pt x="462" y="11"/>
                    <a:pt x="454" y="10"/>
                    <a:pt x="448" y="8"/>
                  </a:cubicBezTo>
                  <a:cubicBezTo>
                    <a:pt x="428" y="8"/>
                    <a:pt x="407" y="8"/>
                    <a:pt x="391" y="17"/>
                  </a:cubicBezTo>
                  <a:cubicBezTo>
                    <a:pt x="370" y="21"/>
                    <a:pt x="354" y="21"/>
                    <a:pt x="333" y="21"/>
                  </a:cubicBezTo>
                  <a:cubicBezTo>
                    <a:pt x="288" y="21"/>
                    <a:pt x="243" y="25"/>
                    <a:pt x="202" y="33"/>
                  </a:cubicBezTo>
                  <a:cubicBezTo>
                    <a:pt x="153" y="41"/>
                    <a:pt x="104" y="45"/>
                    <a:pt x="54" y="53"/>
                  </a:cubicBezTo>
                  <a:lnTo>
                    <a:pt x="30" y="53"/>
                  </a:lnTo>
                  <a:cubicBezTo>
                    <a:pt x="21" y="58"/>
                    <a:pt x="9" y="62"/>
                    <a:pt x="1" y="70"/>
                  </a:cubicBezTo>
                  <a:lnTo>
                    <a:pt x="1" y="86"/>
                  </a:lnTo>
                  <a:cubicBezTo>
                    <a:pt x="5" y="94"/>
                    <a:pt x="9" y="111"/>
                    <a:pt x="13" y="111"/>
                  </a:cubicBezTo>
                  <a:cubicBezTo>
                    <a:pt x="26" y="115"/>
                    <a:pt x="42" y="115"/>
                    <a:pt x="58" y="115"/>
                  </a:cubicBezTo>
                  <a:cubicBezTo>
                    <a:pt x="67" y="113"/>
                    <a:pt x="76" y="112"/>
                    <a:pt x="85" y="112"/>
                  </a:cubicBezTo>
                  <a:cubicBezTo>
                    <a:pt x="94" y="112"/>
                    <a:pt x="104" y="113"/>
                    <a:pt x="112" y="115"/>
                  </a:cubicBezTo>
                  <a:cubicBezTo>
                    <a:pt x="118" y="119"/>
                    <a:pt x="126" y="121"/>
                    <a:pt x="134" y="121"/>
                  </a:cubicBezTo>
                  <a:cubicBezTo>
                    <a:pt x="143" y="121"/>
                    <a:pt x="151" y="119"/>
                    <a:pt x="157" y="115"/>
                  </a:cubicBezTo>
                  <a:cubicBezTo>
                    <a:pt x="160" y="112"/>
                    <a:pt x="165" y="109"/>
                    <a:pt x="169" y="109"/>
                  </a:cubicBezTo>
                  <a:cubicBezTo>
                    <a:pt x="171" y="109"/>
                    <a:pt x="172" y="110"/>
                    <a:pt x="173" y="111"/>
                  </a:cubicBezTo>
                  <a:cubicBezTo>
                    <a:pt x="200" y="116"/>
                    <a:pt x="226" y="118"/>
                    <a:pt x="252" y="118"/>
                  </a:cubicBezTo>
                  <a:cubicBezTo>
                    <a:pt x="270" y="118"/>
                    <a:pt x="288" y="117"/>
                    <a:pt x="305" y="115"/>
                  </a:cubicBezTo>
                  <a:cubicBezTo>
                    <a:pt x="342" y="115"/>
                    <a:pt x="374" y="119"/>
                    <a:pt x="407" y="123"/>
                  </a:cubicBezTo>
                  <a:cubicBezTo>
                    <a:pt x="440" y="127"/>
                    <a:pt x="473" y="127"/>
                    <a:pt x="506" y="127"/>
                  </a:cubicBezTo>
                  <a:cubicBezTo>
                    <a:pt x="514" y="127"/>
                    <a:pt x="526" y="127"/>
                    <a:pt x="534" y="131"/>
                  </a:cubicBezTo>
                  <a:cubicBezTo>
                    <a:pt x="555" y="144"/>
                    <a:pt x="580" y="148"/>
                    <a:pt x="604" y="148"/>
                  </a:cubicBezTo>
                  <a:lnTo>
                    <a:pt x="600" y="4"/>
                  </a:lnTo>
                  <a:cubicBezTo>
                    <a:pt x="596" y="4"/>
                    <a:pt x="592" y="0"/>
                    <a:pt x="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103"/>
            <p:cNvSpPr/>
            <p:nvPr/>
          </p:nvSpPr>
          <p:spPr>
            <a:xfrm>
              <a:off x="4663621" y="2767658"/>
              <a:ext cx="25418" cy="10734"/>
            </a:xfrm>
            <a:custGeom>
              <a:avLst/>
              <a:gdLst/>
              <a:ahLst/>
              <a:cxnLst/>
              <a:rect l="l" t="t" r="r" b="b"/>
              <a:pathLst>
                <a:path w="296" h="125" extrusionOk="0">
                  <a:moveTo>
                    <a:pt x="291" y="0"/>
                  </a:moveTo>
                  <a:cubicBezTo>
                    <a:pt x="275" y="8"/>
                    <a:pt x="263" y="4"/>
                    <a:pt x="246" y="8"/>
                  </a:cubicBezTo>
                  <a:lnTo>
                    <a:pt x="242" y="8"/>
                  </a:lnTo>
                  <a:cubicBezTo>
                    <a:pt x="230" y="4"/>
                    <a:pt x="217" y="3"/>
                    <a:pt x="205" y="3"/>
                  </a:cubicBezTo>
                  <a:cubicBezTo>
                    <a:pt x="179" y="3"/>
                    <a:pt x="155" y="10"/>
                    <a:pt x="136" y="21"/>
                  </a:cubicBezTo>
                  <a:cubicBezTo>
                    <a:pt x="134" y="22"/>
                    <a:pt x="132" y="23"/>
                    <a:pt x="130" y="23"/>
                  </a:cubicBezTo>
                  <a:cubicBezTo>
                    <a:pt x="126" y="23"/>
                    <a:pt x="122" y="21"/>
                    <a:pt x="119" y="21"/>
                  </a:cubicBezTo>
                  <a:lnTo>
                    <a:pt x="99" y="21"/>
                  </a:lnTo>
                  <a:cubicBezTo>
                    <a:pt x="74" y="25"/>
                    <a:pt x="53" y="29"/>
                    <a:pt x="29" y="33"/>
                  </a:cubicBezTo>
                  <a:lnTo>
                    <a:pt x="0" y="37"/>
                  </a:lnTo>
                  <a:cubicBezTo>
                    <a:pt x="0" y="49"/>
                    <a:pt x="4" y="62"/>
                    <a:pt x="8" y="74"/>
                  </a:cubicBezTo>
                  <a:cubicBezTo>
                    <a:pt x="17" y="86"/>
                    <a:pt x="25" y="99"/>
                    <a:pt x="33" y="99"/>
                  </a:cubicBezTo>
                  <a:cubicBezTo>
                    <a:pt x="38" y="98"/>
                    <a:pt x="44" y="97"/>
                    <a:pt x="49" y="97"/>
                  </a:cubicBezTo>
                  <a:cubicBezTo>
                    <a:pt x="63" y="97"/>
                    <a:pt x="75" y="101"/>
                    <a:pt x="90" y="107"/>
                  </a:cubicBezTo>
                  <a:lnTo>
                    <a:pt x="99" y="107"/>
                  </a:lnTo>
                  <a:cubicBezTo>
                    <a:pt x="104" y="104"/>
                    <a:pt x="108" y="103"/>
                    <a:pt x="113" y="103"/>
                  </a:cubicBezTo>
                  <a:cubicBezTo>
                    <a:pt x="133" y="103"/>
                    <a:pt x="153" y="119"/>
                    <a:pt x="172" y="119"/>
                  </a:cubicBezTo>
                  <a:cubicBezTo>
                    <a:pt x="181" y="119"/>
                    <a:pt x="191" y="117"/>
                    <a:pt x="199" y="117"/>
                  </a:cubicBezTo>
                  <a:cubicBezTo>
                    <a:pt x="203" y="117"/>
                    <a:pt x="207" y="118"/>
                    <a:pt x="209" y="119"/>
                  </a:cubicBezTo>
                  <a:cubicBezTo>
                    <a:pt x="216" y="119"/>
                    <a:pt x="223" y="117"/>
                    <a:pt x="230" y="117"/>
                  </a:cubicBezTo>
                  <a:cubicBezTo>
                    <a:pt x="234" y="117"/>
                    <a:pt x="239" y="118"/>
                    <a:pt x="242" y="123"/>
                  </a:cubicBezTo>
                  <a:cubicBezTo>
                    <a:pt x="245" y="124"/>
                    <a:pt x="248" y="124"/>
                    <a:pt x="251" y="124"/>
                  </a:cubicBezTo>
                  <a:cubicBezTo>
                    <a:pt x="265" y="124"/>
                    <a:pt x="277" y="118"/>
                    <a:pt x="288" y="118"/>
                  </a:cubicBezTo>
                  <a:cubicBezTo>
                    <a:pt x="291" y="118"/>
                    <a:pt x="293" y="119"/>
                    <a:pt x="296" y="119"/>
                  </a:cubicBezTo>
                  <a:lnTo>
                    <a:pt x="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103"/>
            <p:cNvSpPr/>
            <p:nvPr/>
          </p:nvSpPr>
          <p:spPr>
            <a:xfrm>
              <a:off x="4632621" y="2856966"/>
              <a:ext cx="59939" cy="12709"/>
            </a:xfrm>
            <a:custGeom>
              <a:avLst/>
              <a:gdLst/>
              <a:ahLst/>
              <a:cxnLst/>
              <a:rect l="l" t="t" r="r" b="b"/>
              <a:pathLst>
                <a:path w="698" h="148" extrusionOk="0">
                  <a:moveTo>
                    <a:pt x="669" y="1"/>
                  </a:moveTo>
                  <a:cubicBezTo>
                    <a:pt x="650" y="1"/>
                    <a:pt x="629" y="5"/>
                    <a:pt x="611" y="11"/>
                  </a:cubicBezTo>
                  <a:cubicBezTo>
                    <a:pt x="583" y="15"/>
                    <a:pt x="554" y="19"/>
                    <a:pt x="525" y="19"/>
                  </a:cubicBezTo>
                  <a:cubicBezTo>
                    <a:pt x="497" y="23"/>
                    <a:pt x="468" y="31"/>
                    <a:pt x="439" y="39"/>
                  </a:cubicBezTo>
                  <a:cubicBezTo>
                    <a:pt x="410" y="44"/>
                    <a:pt x="382" y="39"/>
                    <a:pt x="353" y="48"/>
                  </a:cubicBezTo>
                  <a:lnTo>
                    <a:pt x="337" y="48"/>
                  </a:lnTo>
                  <a:cubicBezTo>
                    <a:pt x="320" y="42"/>
                    <a:pt x="302" y="39"/>
                    <a:pt x="285" y="39"/>
                  </a:cubicBezTo>
                  <a:cubicBezTo>
                    <a:pt x="243" y="39"/>
                    <a:pt x="201" y="52"/>
                    <a:pt x="160" y="52"/>
                  </a:cubicBezTo>
                  <a:cubicBezTo>
                    <a:pt x="148" y="52"/>
                    <a:pt x="135" y="52"/>
                    <a:pt x="123" y="48"/>
                  </a:cubicBezTo>
                  <a:cubicBezTo>
                    <a:pt x="94" y="39"/>
                    <a:pt x="66" y="39"/>
                    <a:pt x="33" y="39"/>
                  </a:cubicBezTo>
                  <a:cubicBezTo>
                    <a:pt x="21" y="39"/>
                    <a:pt x="4" y="39"/>
                    <a:pt x="0" y="76"/>
                  </a:cubicBezTo>
                  <a:cubicBezTo>
                    <a:pt x="8" y="113"/>
                    <a:pt x="21" y="117"/>
                    <a:pt x="33" y="117"/>
                  </a:cubicBezTo>
                  <a:cubicBezTo>
                    <a:pt x="45" y="117"/>
                    <a:pt x="58" y="126"/>
                    <a:pt x="70" y="126"/>
                  </a:cubicBezTo>
                  <a:cubicBezTo>
                    <a:pt x="81" y="122"/>
                    <a:pt x="92" y="120"/>
                    <a:pt x="103" y="120"/>
                  </a:cubicBezTo>
                  <a:cubicBezTo>
                    <a:pt x="117" y="120"/>
                    <a:pt x="132" y="123"/>
                    <a:pt x="148" y="130"/>
                  </a:cubicBezTo>
                  <a:cubicBezTo>
                    <a:pt x="153" y="121"/>
                    <a:pt x="158" y="118"/>
                    <a:pt x="164" y="118"/>
                  </a:cubicBezTo>
                  <a:cubicBezTo>
                    <a:pt x="173" y="118"/>
                    <a:pt x="183" y="125"/>
                    <a:pt x="193" y="130"/>
                  </a:cubicBezTo>
                  <a:cubicBezTo>
                    <a:pt x="201" y="130"/>
                    <a:pt x="209" y="134"/>
                    <a:pt x="222" y="134"/>
                  </a:cubicBezTo>
                  <a:cubicBezTo>
                    <a:pt x="234" y="138"/>
                    <a:pt x="250" y="146"/>
                    <a:pt x="263" y="146"/>
                  </a:cubicBezTo>
                  <a:cubicBezTo>
                    <a:pt x="269" y="147"/>
                    <a:pt x="275" y="148"/>
                    <a:pt x="281" y="148"/>
                  </a:cubicBezTo>
                  <a:cubicBezTo>
                    <a:pt x="299" y="148"/>
                    <a:pt x="317" y="143"/>
                    <a:pt x="332" y="134"/>
                  </a:cubicBezTo>
                  <a:cubicBezTo>
                    <a:pt x="337" y="134"/>
                    <a:pt x="341" y="130"/>
                    <a:pt x="341" y="130"/>
                  </a:cubicBezTo>
                  <a:cubicBezTo>
                    <a:pt x="347" y="133"/>
                    <a:pt x="354" y="134"/>
                    <a:pt x="360" y="134"/>
                  </a:cubicBezTo>
                  <a:cubicBezTo>
                    <a:pt x="377" y="134"/>
                    <a:pt x="392" y="126"/>
                    <a:pt x="410" y="126"/>
                  </a:cubicBezTo>
                  <a:cubicBezTo>
                    <a:pt x="431" y="126"/>
                    <a:pt x="451" y="130"/>
                    <a:pt x="472" y="138"/>
                  </a:cubicBezTo>
                  <a:cubicBezTo>
                    <a:pt x="481" y="141"/>
                    <a:pt x="490" y="142"/>
                    <a:pt x="500" y="142"/>
                  </a:cubicBezTo>
                  <a:cubicBezTo>
                    <a:pt x="525" y="142"/>
                    <a:pt x="551" y="134"/>
                    <a:pt x="575" y="134"/>
                  </a:cubicBezTo>
                  <a:cubicBezTo>
                    <a:pt x="598" y="134"/>
                    <a:pt x="617" y="113"/>
                    <a:pt x="640" y="113"/>
                  </a:cubicBezTo>
                  <a:cubicBezTo>
                    <a:pt x="649" y="113"/>
                    <a:pt x="658" y="116"/>
                    <a:pt x="669" y="126"/>
                  </a:cubicBezTo>
                  <a:cubicBezTo>
                    <a:pt x="677" y="130"/>
                    <a:pt x="685" y="130"/>
                    <a:pt x="698" y="130"/>
                  </a:cubicBezTo>
                  <a:lnTo>
                    <a:pt x="689" y="2"/>
                  </a:lnTo>
                  <a:cubicBezTo>
                    <a:pt x="683" y="1"/>
                    <a:pt x="676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103"/>
            <p:cNvSpPr/>
            <p:nvPr/>
          </p:nvSpPr>
          <p:spPr>
            <a:xfrm>
              <a:off x="4618882" y="2834467"/>
              <a:ext cx="72648" cy="12194"/>
            </a:xfrm>
            <a:custGeom>
              <a:avLst/>
              <a:gdLst/>
              <a:ahLst/>
              <a:cxnLst/>
              <a:rect l="l" t="t" r="r" b="b"/>
              <a:pathLst>
                <a:path w="846" h="142" extrusionOk="0">
                  <a:moveTo>
                    <a:pt x="810" y="1"/>
                  </a:moveTo>
                  <a:cubicBezTo>
                    <a:pt x="774" y="1"/>
                    <a:pt x="740" y="9"/>
                    <a:pt x="706" y="22"/>
                  </a:cubicBezTo>
                  <a:cubicBezTo>
                    <a:pt x="685" y="31"/>
                    <a:pt x="657" y="35"/>
                    <a:pt x="632" y="39"/>
                  </a:cubicBezTo>
                  <a:lnTo>
                    <a:pt x="611" y="43"/>
                  </a:lnTo>
                  <a:cubicBezTo>
                    <a:pt x="595" y="47"/>
                    <a:pt x="579" y="47"/>
                    <a:pt x="562" y="47"/>
                  </a:cubicBezTo>
                  <a:cubicBezTo>
                    <a:pt x="521" y="47"/>
                    <a:pt x="484" y="47"/>
                    <a:pt x="447" y="51"/>
                  </a:cubicBezTo>
                  <a:lnTo>
                    <a:pt x="328" y="51"/>
                  </a:lnTo>
                  <a:cubicBezTo>
                    <a:pt x="316" y="51"/>
                    <a:pt x="300" y="51"/>
                    <a:pt x="287" y="55"/>
                  </a:cubicBezTo>
                  <a:cubicBezTo>
                    <a:pt x="263" y="61"/>
                    <a:pt x="239" y="65"/>
                    <a:pt x="215" y="65"/>
                  </a:cubicBezTo>
                  <a:cubicBezTo>
                    <a:pt x="206" y="65"/>
                    <a:pt x="198" y="65"/>
                    <a:pt x="189" y="63"/>
                  </a:cubicBezTo>
                  <a:cubicBezTo>
                    <a:pt x="158" y="58"/>
                    <a:pt x="128" y="55"/>
                    <a:pt x="97" y="55"/>
                  </a:cubicBezTo>
                  <a:cubicBezTo>
                    <a:pt x="79" y="55"/>
                    <a:pt x="60" y="56"/>
                    <a:pt x="41" y="59"/>
                  </a:cubicBezTo>
                  <a:cubicBezTo>
                    <a:pt x="25" y="59"/>
                    <a:pt x="12" y="68"/>
                    <a:pt x="0" y="96"/>
                  </a:cubicBezTo>
                  <a:cubicBezTo>
                    <a:pt x="11" y="115"/>
                    <a:pt x="20" y="123"/>
                    <a:pt x="29" y="123"/>
                  </a:cubicBezTo>
                  <a:cubicBezTo>
                    <a:pt x="34" y="123"/>
                    <a:pt x="39" y="121"/>
                    <a:pt x="45" y="117"/>
                  </a:cubicBezTo>
                  <a:cubicBezTo>
                    <a:pt x="51" y="115"/>
                    <a:pt x="59" y="114"/>
                    <a:pt x="66" y="114"/>
                  </a:cubicBezTo>
                  <a:cubicBezTo>
                    <a:pt x="74" y="114"/>
                    <a:pt x="82" y="115"/>
                    <a:pt x="90" y="117"/>
                  </a:cubicBezTo>
                  <a:cubicBezTo>
                    <a:pt x="103" y="121"/>
                    <a:pt x="115" y="125"/>
                    <a:pt x="127" y="125"/>
                  </a:cubicBezTo>
                  <a:cubicBezTo>
                    <a:pt x="137" y="127"/>
                    <a:pt x="148" y="128"/>
                    <a:pt x="158" y="128"/>
                  </a:cubicBezTo>
                  <a:cubicBezTo>
                    <a:pt x="172" y="128"/>
                    <a:pt x="185" y="126"/>
                    <a:pt x="197" y="121"/>
                  </a:cubicBezTo>
                  <a:cubicBezTo>
                    <a:pt x="201" y="121"/>
                    <a:pt x="205" y="121"/>
                    <a:pt x="205" y="125"/>
                  </a:cubicBezTo>
                  <a:cubicBezTo>
                    <a:pt x="211" y="131"/>
                    <a:pt x="218" y="133"/>
                    <a:pt x="223" y="133"/>
                  </a:cubicBezTo>
                  <a:cubicBezTo>
                    <a:pt x="229" y="133"/>
                    <a:pt x="234" y="131"/>
                    <a:pt x="238" y="129"/>
                  </a:cubicBezTo>
                  <a:cubicBezTo>
                    <a:pt x="250" y="121"/>
                    <a:pt x="263" y="121"/>
                    <a:pt x="275" y="121"/>
                  </a:cubicBezTo>
                  <a:cubicBezTo>
                    <a:pt x="287" y="117"/>
                    <a:pt x="300" y="117"/>
                    <a:pt x="312" y="117"/>
                  </a:cubicBezTo>
                  <a:cubicBezTo>
                    <a:pt x="316" y="116"/>
                    <a:pt x="321" y="115"/>
                    <a:pt x="326" y="115"/>
                  </a:cubicBezTo>
                  <a:cubicBezTo>
                    <a:pt x="339" y="115"/>
                    <a:pt x="353" y="119"/>
                    <a:pt x="365" y="125"/>
                  </a:cubicBezTo>
                  <a:cubicBezTo>
                    <a:pt x="373" y="133"/>
                    <a:pt x="390" y="137"/>
                    <a:pt x="402" y="137"/>
                  </a:cubicBezTo>
                  <a:lnTo>
                    <a:pt x="488" y="137"/>
                  </a:lnTo>
                  <a:cubicBezTo>
                    <a:pt x="542" y="137"/>
                    <a:pt x="599" y="141"/>
                    <a:pt x="652" y="141"/>
                  </a:cubicBezTo>
                  <a:cubicBezTo>
                    <a:pt x="681" y="141"/>
                    <a:pt x="710" y="133"/>
                    <a:pt x="735" y="133"/>
                  </a:cubicBezTo>
                  <a:cubicBezTo>
                    <a:pt x="745" y="131"/>
                    <a:pt x="755" y="130"/>
                    <a:pt x="765" y="130"/>
                  </a:cubicBezTo>
                  <a:cubicBezTo>
                    <a:pt x="775" y="130"/>
                    <a:pt x="784" y="131"/>
                    <a:pt x="792" y="133"/>
                  </a:cubicBezTo>
                  <a:cubicBezTo>
                    <a:pt x="799" y="133"/>
                    <a:pt x="805" y="138"/>
                    <a:pt x="814" y="138"/>
                  </a:cubicBezTo>
                  <a:cubicBezTo>
                    <a:pt x="816" y="138"/>
                    <a:pt x="818" y="138"/>
                    <a:pt x="821" y="137"/>
                  </a:cubicBezTo>
                  <a:cubicBezTo>
                    <a:pt x="829" y="137"/>
                    <a:pt x="837" y="133"/>
                    <a:pt x="845" y="133"/>
                  </a:cubicBezTo>
                  <a:lnTo>
                    <a:pt x="841" y="2"/>
                  </a:lnTo>
                  <a:lnTo>
                    <a:pt x="833" y="2"/>
                  </a:lnTo>
                  <a:cubicBezTo>
                    <a:pt x="825" y="1"/>
                    <a:pt x="818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103"/>
            <p:cNvSpPr/>
            <p:nvPr/>
          </p:nvSpPr>
          <p:spPr>
            <a:xfrm>
              <a:off x="4624807" y="2812398"/>
              <a:ext cx="65607" cy="12194"/>
            </a:xfrm>
            <a:custGeom>
              <a:avLst/>
              <a:gdLst/>
              <a:ahLst/>
              <a:cxnLst/>
              <a:rect l="l" t="t" r="r" b="b"/>
              <a:pathLst>
                <a:path w="764" h="142" extrusionOk="0">
                  <a:moveTo>
                    <a:pt x="760" y="0"/>
                  </a:moveTo>
                  <a:cubicBezTo>
                    <a:pt x="727" y="0"/>
                    <a:pt x="690" y="4"/>
                    <a:pt x="657" y="9"/>
                  </a:cubicBezTo>
                  <a:cubicBezTo>
                    <a:pt x="645" y="13"/>
                    <a:pt x="629" y="17"/>
                    <a:pt x="616" y="21"/>
                  </a:cubicBezTo>
                  <a:cubicBezTo>
                    <a:pt x="604" y="29"/>
                    <a:pt x="583" y="33"/>
                    <a:pt x="567" y="33"/>
                  </a:cubicBezTo>
                  <a:cubicBezTo>
                    <a:pt x="553" y="31"/>
                    <a:pt x="539" y="30"/>
                    <a:pt x="526" y="30"/>
                  </a:cubicBezTo>
                  <a:cubicBezTo>
                    <a:pt x="513" y="30"/>
                    <a:pt x="499" y="31"/>
                    <a:pt x="485" y="33"/>
                  </a:cubicBezTo>
                  <a:lnTo>
                    <a:pt x="329" y="41"/>
                  </a:lnTo>
                  <a:lnTo>
                    <a:pt x="263" y="41"/>
                  </a:lnTo>
                  <a:cubicBezTo>
                    <a:pt x="262" y="41"/>
                    <a:pt x="261" y="40"/>
                    <a:pt x="260" y="40"/>
                  </a:cubicBezTo>
                  <a:cubicBezTo>
                    <a:pt x="251" y="40"/>
                    <a:pt x="244" y="60"/>
                    <a:pt x="233" y="60"/>
                  </a:cubicBezTo>
                  <a:cubicBezTo>
                    <a:pt x="231" y="60"/>
                    <a:pt x="229" y="60"/>
                    <a:pt x="226" y="58"/>
                  </a:cubicBezTo>
                  <a:cubicBezTo>
                    <a:pt x="221" y="54"/>
                    <a:pt x="216" y="53"/>
                    <a:pt x="211" y="53"/>
                  </a:cubicBezTo>
                  <a:cubicBezTo>
                    <a:pt x="204" y="53"/>
                    <a:pt x="197" y="55"/>
                    <a:pt x="190" y="58"/>
                  </a:cubicBezTo>
                  <a:cubicBezTo>
                    <a:pt x="136" y="58"/>
                    <a:pt x="87" y="62"/>
                    <a:pt x="34" y="62"/>
                  </a:cubicBezTo>
                  <a:cubicBezTo>
                    <a:pt x="25" y="62"/>
                    <a:pt x="17" y="66"/>
                    <a:pt x="9" y="74"/>
                  </a:cubicBezTo>
                  <a:cubicBezTo>
                    <a:pt x="5" y="82"/>
                    <a:pt x="1" y="91"/>
                    <a:pt x="1" y="99"/>
                  </a:cubicBezTo>
                  <a:cubicBezTo>
                    <a:pt x="1" y="107"/>
                    <a:pt x="5" y="115"/>
                    <a:pt x="9" y="123"/>
                  </a:cubicBezTo>
                  <a:cubicBezTo>
                    <a:pt x="13" y="128"/>
                    <a:pt x="17" y="132"/>
                    <a:pt x="21" y="132"/>
                  </a:cubicBezTo>
                  <a:cubicBezTo>
                    <a:pt x="30" y="132"/>
                    <a:pt x="38" y="132"/>
                    <a:pt x="46" y="128"/>
                  </a:cubicBezTo>
                  <a:cubicBezTo>
                    <a:pt x="54" y="123"/>
                    <a:pt x="63" y="121"/>
                    <a:pt x="73" y="121"/>
                  </a:cubicBezTo>
                  <a:cubicBezTo>
                    <a:pt x="82" y="121"/>
                    <a:pt x="91" y="123"/>
                    <a:pt x="99" y="128"/>
                  </a:cubicBezTo>
                  <a:cubicBezTo>
                    <a:pt x="105" y="128"/>
                    <a:pt x="110" y="124"/>
                    <a:pt x="118" y="124"/>
                  </a:cubicBezTo>
                  <a:cubicBezTo>
                    <a:pt x="122" y="124"/>
                    <a:pt x="127" y="125"/>
                    <a:pt x="132" y="128"/>
                  </a:cubicBezTo>
                  <a:cubicBezTo>
                    <a:pt x="141" y="130"/>
                    <a:pt x="149" y="133"/>
                    <a:pt x="157" y="133"/>
                  </a:cubicBezTo>
                  <a:cubicBezTo>
                    <a:pt x="163" y="133"/>
                    <a:pt x="170" y="131"/>
                    <a:pt x="177" y="123"/>
                  </a:cubicBezTo>
                  <a:cubicBezTo>
                    <a:pt x="178" y="121"/>
                    <a:pt x="180" y="121"/>
                    <a:pt x="181" y="121"/>
                  </a:cubicBezTo>
                  <a:cubicBezTo>
                    <a:pt x="185" y="121"/>
                    <a:pt x="191" y="128"/>
                    <a:pt x="194" y="128"/>
                  </a:cubicBezTo>
                  <a:cubicBezTo>
                    <a:pt x="198" y="129"/>
                    <a:pt x="203" y="130"/>
                    <a:pt x="207" y="130"/>
                  </a:cubicBezTo>
                  <a:cubicBezTo>
                    <a:pt x="217" y="130"/>
                    <a:pt x="226" y="125"/>
                    <a:pt x="235" y="107"/>
                  </a:cubicBezTo>
                  <a:cubicBezTo>
                    <a:pt x="238" y="121"/>
                    <a:pt x="253" y="129"/>
                    <a:pt x="267" y="129"/>
                  </a:cubicBezTo>
                  <a:cubicBezTo>
                    <a:pt x="270" y="129"/>
                    <a:pt x="273" y="128"/>
                    <a:pt x="276" y="128"/>
                  </a:cubicBezTo>
                  <a:lnTo>
                    <a:pt x="456" y="128"/>
                  </a:lnTo>
                  <a:cubicBezTo>
                    <a:pt x="460" y="130"/>
                    <a:pt x="465" y="131"/>
                    <a:pt x="471" y="131"/>
                  </a:cubicBezTo>
                  <a:cubicBezTo>
                    <a:pt x="477" y="131"/>
                    <a:pt x="483" y="130"/>
                    <a:pt x="489" y="128"/>
                  </a:cubicBezTo>
                  <a:cubicBezTo>
                    <a:pt x="491" y="126"/>
                    <a:pt x="494" y="124"/>
                    <a:pt x="497" y="124"/>
                  </a:cubicBezTo>
                  <a:cubicBezTo>
                    <a:pt x="500" y="124"/>
                    <a:pt x="503" y="126"/>
                    <a:pt x="505" y="128"/>
                  </a:cubicBezTo>
                  <a:cubicBezTo>
                    <a:pt x="515" y="139"/>
                    <a:pt x="522" y="141"/>
                    <a:pt x="530" y="141"/>
                  </a:cubicBezTo>
                  <a:cubicBezTo>
                    <a:pt x="537" y="141"/>
                    <a:pt x="543" y="140"/>
                    <a:pt x="551" y="140"/>
                  </a:cubicBezTo>
                  <a:cubicBezTo>
                    <a:pt x="575" y="136"/>
                    <a:pt x="604" y="128"/>
                    <a:pt x="624" y="123"/>
                  </a:cubicBezTo>
                  <a:cubicBezTo>
                    <a:pt x="641" y="119"/>
                    <a:pt x="661" y="115"/>
                    <a:pt x="682" y="111"/>
                  </a:cubicBezTo>
                  <a:cubicBezTo>
                    <a:pt x="694" y="111"/>
                    <a:pt x="711" y="115"/>
                    <a:pt x="719" y="123"/>
                  </a:cubicBezTo>
                  <a:cubicBezTo>
                    <a:pt x="735" y="132"/>
                    <a:pt x="748" y="136"/>
                    <a:pt x="764" y="136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103"/>
            <p:cNvSpPr/>
            <p:nvPr/>
          </p:nvSpPr>
          <p:spPr>
            <a:xfrm>
              <a:off x="4669976" y="2723262"/>
              <a:ext cx="17690" cy="10562"/>
            </a:xfrm>
            <a:custGeom>
              <a:avLst/>
              <a:gdLst/>
              <a:ahLst/>
              <a:cxnLst/>
              <a:rect l="l" t="t" r="r" b="b"/>
              <a:pathLst>
                <a:path w="206" h="123" extrusionOk="0">
                  <a:moveTo>
                    <a:pt x="201" y="0"/>
                  </a:moveTo>
                  <a:cubicBezTo>
                    <a:pt x="193" y="0"/>
                    <a:pt x="185" y="4"/>
                    <a:pt x="185" y="4"/>
                  </a:cubicBezTo>
                  <a:lnTo>
                    <a:pt x="94" y="8"/>
                  </a:lnTo>
                  <a:cubicBezTo>
                    <a:pt x="90" y="8"/>
                    <a:pt x="86" y="13"/>
                    <a:pt x="82" y="13"/>
                  </a:cubicBezTo>
                  <a:lnTo>
                    <a:pt x="25" y="25"/>
                  </a:lnTo>
                  <a:lnTo>
                    <a:pt x="16" y="25"/>
                  </a:lnTo>
                  <a:cubicBezTo>
                    <a:pt x="4" y="33"/>
                    <a:pt x="0" y="49"/>
                    <a:pt x="0" y="62"/>
                  </a:cubicBezTo>
                  <a:cubicBezTo>
                    <a:pt x="4" y="83"/>
                    <a:pt x="10" y="104"/>
                    <a:pt x="20" y="104"/>
                  </a:cubicBezTo>
                  <a:cubicBezTo>
                    <a:pt x="21" y="104"/>
                    <a:pt x="23" y="104"/>
                    <a:pt x="25" y="103"/>
                  </a:cubicBezTo>
                  <a:cubicBezTo>
                    <a:pt x="29" y="101"/>
                    <a:pt x="33" y="100"/>
                    <a:pt x="38" y="100"/>
                  </a:cubicBezTo>
                  <a:cubicBezTo>
                    <a:pt x="49" y="100"/>
                    <a:pt x="61" y="104"/>
                    <a:pt x="73" y="104"/>
                  </a:cubicBezTo>
                  <a:cubicBezTo>
                    <a:pt x="76" y="104"/>
                    <a:pt x="79" y="103"/>
                    <a:pt x="82" y="103"/>
                  </a:cubicBezTo>
                  <a:cubicBezTo>
                    <a:pt x="84" y="102"/>
                    <a:pt x="87" y="102"/>
                    <a:pt x="89" y="102"/>
                  </a:cubicBezTo>
                  <a:cubicBezTo>
                    <a:pt x="107" y="102"/>
                    <a:pt x="126" y="116"/>
                    <a:pt x="148" y="119"/>
                  </a:cubicBezTo>
                  <a:cubicBezTo>
                    <a:pt x="156" y="119"/>
                    <a:pt x="166" y="114"/>
                    <a:pt x="175" y="114"/>
                  </a:cubicBezTo>
                  <a:cubicBezTo>
                    <a:pt x="180" y="114"/>
                    <a:pt x="185" y="115"/>
                    <a:pt x="189" y="119"/>
                  </a:cubicBezTo>
                  <a:cubicBezTo>
                    <a:pt x="191" y="121"/>
                    <a:pt x="193" y="122"/>
                    <a:pt x="195" y="122"/>
                  </a:cubicBezTo>
                  <a:cubicBezTo>
                    <a:pt x="198" y="122"/>
                    <a:pt x="201" y="121"/>
                    <a:pt x="205" y="119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103"/>
            <p:cNvSpPr/>
            <p:nvPr/>
          </p:nvSpPr>
          <p:spPr>
            <a:xfrm>
              <a:off x="4611754" y="2945672"/>
              <a:ext cx="83983" cy="13396"/>
            </a:xfrm>
            <a:custGeom>
              <a:avLst/>
              <a:gdLst/>
              <a:ahLst/>
              <a:cxnLst/>
              <a:rect l="l" t="t" r="r" b="b"/>
              <a:pathLst>
                <a:path w="978" h="156" extrusionOk="0">
                  <a:moveTo>
                    <a:pt x="963" y="0"/>
                  </a:moveTo>
                  <a:cubicBezTo>
                    <a:pt x="960" y="0"/>
                    <a:pt x="957" y="1"/>
                    <a:pt x="953" y="4"/>
                  </a:cubicBezTo>
                  <a:cubicBezTo>
                    <a:pt x="937" y="12"/>
                    <a:pt x="920" y="20"/>
                    <a:pt x="904" y="20"/>
                  </a:cubicBezTo>
                  <a:cubicBezTo>
                    <a:pt x="867" y="20"/>
                    <a:pt x="830" y="24"/>
                    <a:pt x="797" y="28"/>
                  </a:cubicBezTo>
                  <a:cubicBezTo>
                    <a:pt x="785" y="28"/>
                    <a:pt x="776" y="32"/>
                    <a:pt x="764" y="36"/>
                  </a:cubicBezTo>
                  <a:cubicBezTo>
                    <a:pt x="733" y="46"/>
                    <a:pt x="702" y="50"/>
                    <a:pt x="670" y="50"/>
                  </a:cubicBezTo>
                  <a:cubicBezTo>
                    <a:pt x="648" y="50"/>
                    <a:pt x="626" y="48"/>
                    <a:pt x="604" y="45"/>
                  </a:cubicBezTo>
                  <a:cubicBezTo>
                    <a:pt x="586" y="40"/>
                    <a:pt x="567" y="38"/>
                    <a:pt x="549" y="38"/>
                  </a:cubicBezTo>
                  <a:cubicBezTo>
                    <a:pt x="530" y="38"/>
                    <a:pt x="512" y="40"/>
                    <a:pt x="493" y="45"/>
                  </a:cubicBezTo>
                  <a:cubicBezTo>
                    <a:pt x="473" y="45"/>
                    <a:pt x="456" y="45"/>
                    <a:pt x="436" y="49"/>
                  </a:cubicBezTo>
                  <a:cubicBezTo>
                    <a:pt x="407" y="53"/>
                    <a:pt x="378" y="61"/>
                    <a:pt x="354" y="65"/>
                  </a:cubicBezTo>
                  <a:cubicBezTo>
                    <a:pt x="325" y="69"/>
                    <a:pt x="292" y="73"/>
                    <a:pt x="264" y="73"/>
                  </a:cubicBezTo>
                  <a:cubicBezTo>
                    <a:pt x="243" y="73"/>
                    <a:pt x="218" y="69"/>
                    <a:pt x="202" y="69"/>
                  </a:cubicBezTo>
                  <a:cubicBezTo>
                    <a:pt x="186" y="69"/>
                    <a:pt x="169" y="77"/>
                    <a:pt x="157" y="77"/>
                  </a:cubicBezTo>
                  <a:cubicBezTo>
                    <a:pt x="112" y="77"/>
                    <a:pt x="71" y="77"/>
                    <a:pt x="30" y="81"/>
                  </a:cubicBezTo>
                  <a:cubicBezTo>
                    <a:pt x="27" y="81"/>
                    <a:pt x="24" y="81"/>
                    <a:pt x="21" y="81"/>
                  </a:cubicBezTo>
                  <a:cubicBezTo>
                    <a:pt x="13" y="81"/>
                    <a:pt x="4" y="83"/>
                    <a:pt x="1" y="98"/>
                  </a:cubicBezTo>
                  <a:cubicBezTo>
                    <a:pt x="9" y="123"/>
                    <a:pt x="21" y="135"/>
                    <a:pt x="34" y="135"/>
                  </a:cubicBezTo>
                  <a:lnTo>
                    <a:pt x="58" y="135"/>
                  </a:lnTo>
                  <a:cubicBezTo>
                    <a:pt x="81" y="133"/>
                    <a:pt x="103" y="132"/>
                    <a:pt x="124" y="132"/>
                  </a:cubicBezTo>
                  <a:cubicBezTo>
                    <a:pt x="145" y="132"/>
                    <a:pt x="165" y="133"/>
                    <a:pt x="186" y="135"/>
                  </a:cubicBezTo>
                  <a:lnTo>
                    <a:pt x="317" y="135"/>
                  </a:lnTo>
                  <a:cubicBezTo>
                    <a:pt x="354" y="131"/>
                    <a:pt x="391" y="127"/>
                    <a:pt x="424" y="118"/>
                  </a:cubicBezTo>
                  <a:cubicBezTo>
                    <a:pt x="469" y="110"/>
                    <a:pt x="514" y="106"/>
                    <a:pt x="563" y="106"/>
                  </a:cubicBezTo>
                  <a:cubicBezTo>
                    <a:pt x="567" y="106"/>
                    <a:pt x="575" y="110"/>
                    <a:pt x="584" y="114"/>
                  </a:cubicBezTo>
                  <a:cubicBezTo>
                    <a:pt x="596" y="118"/>
                    <a:pt x="608" y="127"/>
                    <a:pt x="616" y="127"/>
                  </a:cubicBezTo>
                  <a:cubicBezTo>
                    <a:pt x="633" y="125"/>
                    <a:pt x="648" y="124"/>
                    <a:pt x="663" y="124"/>
                  </a:cubicBezTo>
                  <a:cubicBezTo>
                    <a:pt x="678" y="124"/>
                    <a:pt x="692" y="125"/>
                    <a:pt x="707" y="127"/>
                  </a:cubicBezTo>
                  <a:cubicBezTo>
                    <a:pt x="715" y="125"/>
                    <a:pt x="723" y="124"/>
                    <a:pt x="731" y="124"/>
                  </a:cubicBezTo>
                  <a:cubicBezTo>
                    <a:pt x="740" y="124"/>
                    <a:pt x="748" y="125"/>
                    <a:pt x="756" y="127"/>
                  </a:cubicBezTo>
                  <a:cubicBezTo>
                    <a:pt x="762" y="131"/>
                    <a:pt x="769" y="133"/>
                    <a:pt x="776" y="133"/>
                  </a:cubicBezTo>
                  <a:cubicBezTo>
                    <a:pt x="784" y="133"/>
                    <a:pt x="791" y="131"/>
                    <a:pt x="797" y="127"/>
                  </a:cubicBezTo>
                  <a:lnTo>
                    <a:pt x="854" y="127"/>
                  </a:lnTo>
                  <a:cubicBezTo>
                    <a:pt x="859" y="126"/>
                    <a:pt x="864" y="126"/>
                    <a:pt x="869" y="126"/>
                  </a:cubicBezTo>
                  <a:cubicBezTo>
                    <a:pt x="902" y="126"/>
                    <a:pt x="936" y="137"/>
                    <a:pt x="961" y="155"/>
                  </a:cubicBezTo>
                  <a:cubicBezTo>
                    <a:pt x="965" y="155"/>
                    <a:pt x="973" y="155"/>
                    <a:pt x="978" y="151"/>
                  </a:cubicBezTo>
                  <a:lnTo>
                    <a:pt x="973" y="4"/>
                  </a:lnTo>
                  <a:cubicBezTo>
                    <a:pt x="969" y="1"/>
                    <a:pt x="966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103"/>
            <p:cNvSpPr/>
            <p:nvPr/>
          </p:nvSpPr>
          <p:spPr>
            <a:xfrm>
              <a:off x="4644558" y="2744644"/>
              <a:ext cx="43795" cy="11765"/>
            </a:xfrm>
            <a:custGeom>
              <a:avLst/>
              <a:gdLst/>
              <a:ahLst/>
              <a:cxnLst/>
              <a:rect l="l" t="t" r="r" b="b"/>
              <a:pathLst>
                <a:path w="510" h="137" extrusionOk="0">
                  <a:moveTo>
                    <a:pt x="473" y="1"/>
                  </a:moveTo>
                  <a:cubicBezTo>
                    <a:pt x="461" y="1"/>
                    <a:pt x="447" y="6"/>
                    <a:pt x="432" y="6"/>
                  </a:cubicBezTo>
                  <a:cubicBezTo>
                    <a:pt x="429" y="6"/>
                    <a:pt x="426" y="6"/>
                    <a:pt x="423" y="6"/>
                  </a:cubicBezTo>
                  <a:cubicBezTo>
                    <a:pt x="407" y="6"/>
                    <a:pt x="386" y="14"/>
                    <a:pt x="370" y="14"/>
                  </a:cubicBezTo>
                  <a:cubicBezTo>
                    <a:pt x="341" y="14"/>
                    <a:pt x="308" y="18"/>
                    <a:pt x="280" y="22"/>
                  </a:cubicBezTo>
                  <a:cubicBezTo>
                    <a:pt x="275" y="23"/>
                    <a:pt x="271" y="24"/>
                    <a:pt x="267" y="24"/>
                  </a:cubicBezTo>
                  <a:cubicBezTo>
                    <a:pt x="259" y="24"/>
                    <a:pt x="251" y="22"/>
                    <a:pt x="243" y="22"/>
                  </a:cubicBezTo>
                  <a:cubicBezTo>
                    <a:pt x="214" y="26"/>
                    <a:pt x="185" y="34"/>
                    <a:pt x="156" y="51"/>
                  </a:cubicBezTo>
                  <a:cubicBezTo>
                    <a:pt x="155" y="52"/>
                    <a:pt x="154" y="53"/>
                    <a:pt x="152" y="53"/>
                  </a:cubicBezTo>
                  <a:cubicBezTo>
                    <a:pt x="150" y="53"/>
                    <a:pt x="147" y="51"/>
                    <a:pt x="144" y="51"/>
                  </a:cubicBezTo>
                  <a:cubicBezTo>
                    <a:pt x="115" y="43"/>
                    <a:pt x="87" y="38"/>
                    <a:pt x="58" y="34"/>
                  </a:cubicBezTo>
                  <a:cubicBezTo>
                    <a:pt x="46" y="34"/>
                    <a:pt x="29" y="47"/>
                    <a:pt x="17" y="47"/>
                  </a:cubicBezTo>
                  <a:cubicBezTo>
                    <a:pt x="9" y="47"/>
                    <a:pt x="1" y="63"/>
                    <a:pt x="5" y="79"/>
                  </a:cubicBezTo>
                  <a:cubicBezTo>
                    <a:pt x="9" y="100"/>
                    <a:pt x="17" y="108"/>
                    <a:pt x="25" y="108"/>
                  </a:cubicBezTo>
                  <a:cubicBezTo>
                    <a:pt x="40" y="102"/>
                    <a:pt x="55" y="99"/>
                    <a:pt x="71" y="99"/>
                  </a:cubicBezTo>
                  <a:cubicBezTo>
                    <a:pt x="87" y="99"/>
                    <a:pt x="103" y="102"/>
                    <a:pt x="120" y="108"/>
                  </a:cubicBezTo>
                  <a:cubicBezTo>
                    <a:pt x="122" y="109"/>
                    <a:pt x="125" y="109"/>
                    <a:pt x="127" y="109"/>
                  </a:cubicBezTo>
                  <a:cubicBezTo>
                    <a:pt x="136" y="109"/>
                    <a:pt x="145" y="107"/>
                    <a:pt x="153" y="107"/>
                  </a:cubicBezTo>
                  <a:cubicBezTo>
                    <a:pt x="159" y="107"/>
                    <a:pt x="164" y="108"/>
                    <a:pt x="169" y="112"/>
                  </a:cubicBezTo>
                  <a:cubicBezTo>
                    <a:pt x="173" y="114"/>
                    <a:pt x="177" y="115"/>
                    <a:pt x="181" y="115"/>
                  </a:cubicBezTo>
                  <a:cubicBezTo>
                    <a:pt x="193" y="115"/>
                    <a:pt x="206" y="107"/>
                    <a:pt x="218" y="104"/>
                  </a:cubicBezTo>
                  <a:cubicBezTo>
                    <a:pt x="230" y="100"/>
                    <a:pt x="243" y="100"/>
                    <a:pt x="255" y="96"/>
                  </a:cubicBezTo>
                  <a:cubicBezTo>
                    <a:pt x="300" y="96"/>
                    <a:pt x="341" y="100"/>
                    <a:pt x="386" y="104"/>
                  </a:cubicBezTo>
                  <a:cubicBezTo>
                    <a:pt x="399" y="108"/>
                    <a:pt x="411" y="116"/>
                    <a:pt x="423" y="125"/>
                  </a:cubicBezTo>
                  <a:cubicBezTo>
                    <a:pt x="426" y="126"/>
                    <a:pt x="429" y="126"/>
                    <a:pt x="431" y="126"/>
                  </a:cubicBezTo>
                  <a:cubicBezTo>
                    <a:pt x="436" y="126"/>
                    <a:pt x="440" y="125"/>
                    <a:pt x="445" y="125"/>
                  </a:cubicBezTo>
                  <a:cubicBezTo>
                    <a:pt x="449" y="125"/>
                    <a:pt x="454" y="126"/>
                    <a:pt x="460" y="129"/>
                  </a:cubicBezTo>
                  <a:cubicBezTo>
                    <a:pt x="462" y="130"/>
                    <a:pt x="465" y="131"/>
                    <a:pt x="467" y="131"/>
                  </a:cubicBezTo>
                  <a:cubicBezTo>
                    <a:pt x="475" y="131"/>
                    <a:pt x="484" y="125"/>
                    <a:pt x="492" y="125"/>
                  </a:cubicBezTo>
                  <a:cubicBezTo>
                    <a:pt x="495" y="125"/>
                    <a:pt x="498" y="126"/>
                    <a:pt x="501" y="129"/>
                  </a:cubicBezTo>
                  <a:cubicBezTo>
                    <a:pt x="505" y="133"/>
                    <a:pt x="509" y="133"/>
                    <a:pt x="509" y="137"/>
                  </a:cubicBezTo>
                  <a:lnTo>
                    <a:pt x="509" y="137"/>
                  </a:lnTo>
                  <a:lnTo>
                    <a:pt x="505" y="2"/>
                  </a:lnTo>
                  <a:lnTo>
                    <a:pt x="501" y="2"/>
                  </a:lnTo>
                  <a:cubicBezTo>
                    <a:pt x="499" y="4"/>
                    <a:pt x="496" y="5"/>
                    <a:pt x="492" y="5"/>
                  </a:cubicBezTo>
                  <a:cubicBezTo>
                    <a:pt x="489" y="5"/>
                    <a:pt x="485" y="4"/>
                    <a:pt x="481" y="2"/>
                  </a:cubicBezTo>
                  <a:cubicBezTo>
                    <a:pt x="478" y="1"/>
                    <a:pt x="476" y="1"/>
                    <a:pt x="473" y="1"/>
                  </a:cubicBezTo>
                  <a:close/>
                  <a:moveTo>
                    <a:pt x="509" y="137"/>
                  </a:moveTo>
                  <a:lnTo>
                    <a:pt x="509" y="137"/>
                  </a:lnTo>
                  <a:cubicBezTo>
                    <a:pt x="509" y="137"/>
                    <a:pt x="509" y="137"/>
                    <a:pt x="509" y="1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103"/>
            <p:cNvSpPr/>
            <p:nvPr/>
          </p:nvSpPr>
          <p:spPr>
            <a:xfrm>
              <a:off x="4636486" y="2790157"/>
              <a:ext cx="53241" cy="11765"/>
            </a:xfrm>
            <a:custGeom>
              <a:avLst/>
              <a:gdLst/>
              <a:ahLst/>
              <a:cxnLst/>
              <a:rect l="l" t="t" r="r" b="b"/>
              <a:pathLst>
                <a:path w="620" h="137" extrusionOk="0">
                  <a:moveTo>
                    <a:pt x="616" y="1"/>
                  </a:moveTo>
                  <a:cubicBezTo>
                    <a:pt x="611" y="3"/>
                    <a:pt x="606" y="4"/>
                    <a:pt x="601" y="4"/>
                  </a:cubicBezTo>
                  <a:cubicBezTo>
                    <a:pt x="596" y="4"/>
                    <a:pt x="591" y="3"/>
                    <a:pt x="586" y="3"/>
                  </a:cubicBezTo>
                  <a:cubicBezTo>
                    <a:pt x="581" y="3"/>
                    <a:pt x="575" y="4"/>
                    <a:pt x="571" y="9"/>
                  </a:cubicBezTo>
                  <a:cubicBezTo>
                    <a:pt x="565" y="12"/>
                    <a:pt x="560" y="13"/>
                    <a:pt x="555" y="13"/>
                  </a:cubicBezTo>
                  <a:cubicBezTo>
                    <a:pt x="546" y="13"/>
                    <a:pt x="538" y="9"/>
                    <a:pt x="530" y="9"/>
                  </a:cubicBezTo>
                  <a:cubicBezTo>
                    <a:pt x="517" y="9"/>
                    <a:pt x="501" y="9"/>
                    <a:pt x="488" y="13"/>
                  </a:cubicBezTo>
                  <a:cubicBezTo>
                    <a:pt x="461" y="23"/>
                    <a:pt x="434" y="31"/>
                    <a:pt x="405" y="31"/>
                  </a:cubicBezTo>
                  <a:cubicBezTo>
                    <a:pt x="399" y="31"/>
                    <a:pt x="392" y="30"/>
                    <a:pt x="386" y="30"/>
                  </a:cubicBezTo>
                  <a:cubicBezTo>
                    <a:pt x="382" y="30"/>
                    <a:pt x="378" y="34"/>
                    <a:pt x="374" y="34"/>
                  </a:cubicBezTo>
                  <a:cubicBezTo>
                    <a:pt x="365" y="38"/>
                    <a:pt x="357" y="40"/>
                    <a:pt x="349" y="40"/>
                  </a:cubicBezTo>
                  <a:cubicBezTo>
                    <a:pt x="341" y="40"/>
                    <a:pt x="333" y="38"/>
                    <a:pt x="324" y="34"/>
                  </a:cubicBezTo>
                  <a:cubicBezTo>
                    <a:pt x="296" y="34"/>
                    <a:pt x="263" y="34"/>
                    <a:pt x="234" y="42"/>
                  </a:cubicBezTo>
                  <a:cubicBezTo>
                    <a:pt x="224" y="44"/>
                    <a:pt x="214" y="45"/>
                    <a:pt x="203" y="45"/>
                  </a:cubicBezTo>
                  <a:cubicBezTo>
                    <a:pt x="193" y="45"/>
                    <a:pt x="183" y="44"/>
                    <a:pt x="173" y="42"/>
                  </a:cubicBezTo>
                  <a:cubicBezTo>
                    <a:pt x="158" y="40"/>
                    <a:pt x="145" y="39"/>
                    <a:pt x="131" y="39"/>
                  </a:cubicBezTo>
                  <a:cubicBezTo>
                    <a:pt x="118" y="39"/>
                    <a:pt x="105" y="40"/>
                    <a:pt x="90" y="42"/>
                  </a:cubicBezTo>
                  <a:cubicBezTo>
                    <a:pt x="88" y="41"/>
                    <a:pt x="85" y="40"/>
                    <a:pt x="83" y="40"/>
                  </a:cubicBezTo>
                  <a:cubicBezTo>
                    <a:pt x="80" y="40"/>
                    <a:pt x="77" y="42"/>
                    <a:pt x="74" y="42"/>
                  </a:cubicBezTo>
                  <a:cubicBezTo>
                    <a:pt x="68" y="50"/>
                    <a:pt x="60" y="54"/>
                    <a:pt x="51" y="54"/>
                  </a:cubicBezTo>
                  <a:cubicBezTo>
                    <a:pt x="43" y="54"/>
                    <a:pt x="35" y="50"/>
                    <a:pt x="29" y="42"/>
                  </a:cubicBezTo>
                  <a:lnTo>
                    <a:pt x="21" y="42"/>
                  </a:lnTo>
                  <a:cubicBezTo>
                    <a:pt x="8" y="46"/>
                    <a:pt x="0" y="50"/>
                    <a:pt x="0" y="71"/>
                  </a:cubicBezTo>
                  <a:cubicBezTo>
                    <a:pt x="0" y="88"/>
                    <a:pt x="9" y="105"/>
                    <a:pt x="17" y="105"/>
                  </a:cubicBezTo>
                  <a:cubicBezTo>
                    <a:pt x="18" y="105"/>
                    <a:pt x="19" y="105"/>
                    <a:pt x="21" y="103"/>
                  </a:cubicBezTo>
                  <a:cubicBezTo>
                    <a:pt x="28" y="99"/>
                    <a:pt x="37" y="97"/>
                    <a:pt x="45" y="97"/>
                  </a:cubicBezTo>
                  <a:cubicBezTo>
                    <a:pt x="58" y="97"/>
                    <a:pt x="70" y="103"/>
                    <a:pt x="78" y="116"/>
                  </a:cubicBezTo>
                  <a:cubicBezTo>
                    <a:pt x="97" y="116"/>
                    <a:pt x="118" y="123"/>
                    <a:pt x="139" y="123"/>
                  </a:cubicBezTo>
                  <a:cubicBezTo>
                    <a:pt x="153" y="123"/>
                    <a:pt x="167" y="119"/>
                    <a:pt x="181" y="108"/>
                  </a:cubicBezTo>
                  <a:cubicBezTo>
                    <a:pt x="183" y="105"/>
                    <a:pt x="185" y="104"/>
                    <a:pt x="187" y="104"/>
                  </a:cubicBezTo>
                  <a:cubicBezTo>
                    <a:pt x="189" y="104"/>
                    <a:pt x="191" y="105"/>
                    <a:pt x="193" y="108"/>
                  </a:cubicBezTo>
                  <a:cubicBezTo>
                    <a:pt x="205" y="117"/>
                    <a:pt x="218" y="121"/>
                    <a:pt x="232" y="121"/>
                  </a:cubicBezTo>
                  <a:cubicBezTo>
                    <a:pt x="236" y="121"/>
                    <a:pt x="241" y="121"/>
                    <a:pt x="246" y="120"/>
                  </a:cubicBezTo>
                  <a:cubicBezTo>
                    <a:pt x="263" y="124"/>
                    <a:pt x="283" y="124"/>
                    <a:pt x="300" y="124"/>
                  </a:cubicBezTo>
                  <a:cubicBezTo>
                    <a:pt x="307" y="121"/>
                    <a:pt x="314" y="120"/>
                    <a:pt x="321" y="120"/>
                  </a:cubicBezTo>
                  <a:cubicBezTo>
                    <a:pt x="336" y="120"/>
                    <a:pt x="350" y="125"/>
                    <a:pt x="361" y="136"/>
                  </a:cubicBezTo>
                  <a:lnTo>
                    <a:pt x="369" y="136"/>
                  </a:lnTo>
                  <a:cubicBezTo>
                    <a:pt x="375" y="128"/>
                    <a:pt x="382" y="126"/>
                    <a:pt x="389" y="126"/>
                  </a:cubicBezTo>
                  <a:cubicBezTo>
                    <a:pt x="399" y="126"/>
                    <a:pt x="410" y="129"/>
                    <a:pt x="420" y="129"/>
                  </a:cubicBezTo>
                  <a:cubicBezTo>
                    <a:pt x="427" y="129"/>
                    <a:pt x="433" y="128"/>
                    <a:pt x="439" y="124"/>
                  </a:cubicBezTo>
                  <a:cubicBezTo>
                    <a:pt x="441" y="123"/>
                    <a:pt x="442" y="122"/>
                    <a:pt x="443" y="122"/>
                  </a:cubicBezTo>
                  <a:cubicBezTo>
                    <a:pt x="446" y="122"/>
                    <a:pt x="449" y="124"/>
                    <a:pt x="452" y="124"/>
                  </a:cubicBezTo>
                  <a:cubicBezTo>
                    <a:pt x="471" y="124"/>
                    <a:pt x="488" y="122"/>
                    <a:pt x="506" y="122"/>
                  </a:cubicBezTo>
                  <a:cubicBezTo>
                    <a:pt x="515" y="122"/>
                    <a:pt x="524" y="123"/>
                    <a:pt x="534" y="124"/>
                  </a:cubicBezTo>
                  <a:cubicBezTo>
                    <a:pt x="553" y="124"/>
                    <a:pt x="576" y="119"/>
                    <a:pt x="598" y="119"/>
                  </a:cubicBezTo>
                  <a:cubicBezTo>
                    <a:pt x="604" y="119"/>
                    <a:pt x="610" y="119"/>
                    <a:pt x="616" y="120"/>
                  </a:cubicBezTo>
                  <a:lnTo>
                    <a:pt x="620" y="12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103"/>
            <p:cNvSpPr/>
            <p:nvPr/>
          </p:nvSpPr>
          <p:spPr>
            <a:xfrm>
              <a:off x="4689641" y="2790414"/>
              <a:ext cx="3263" cy="10391"/>
            </a:xfrm>
            <a:custGeom>
              <a:avLst/>
              <a:gdLst/>
              <a:ahLst/>
              <a:cxnLst/>
              <a:rect l="l" t="t" r="r" b="b"/>
              <a:pathLst>
                <a:path w="38" h="121" extrusionOk="0">
                  <a:moveTo>
                    <a:pt x="8" y="0"/>
                  </a:moveTo>
                  <a:cubicBezTo>
                    <a:pt x="5" y="0"/>
                    <a:pt x="3" y="1"/>
                    <a:pt x="1" y="2"/>
                  </a:cubicBezTo>
                  <a:lnTo>
                    <a:pt x="5" y="121"/>
                  </a:lnTo>
                  <a:lnTo>
                    <a:pt x="9" y="121"/>
                  </a:lnTo>
                  <a:cubicBezTo>
                    <a:pt x="25" y="117"/>
                    <a:pt x="38" y="100"/>
                    <a:pt x="34" y="68"/>
                  </a:cubicBezTo>
                  <a:cubicBezTo>
                    <a:pt x="34" y="22"/>
                    <a:pt x="2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103"/>
            <p:cNvSpPr/>
            <p:nvPr/>
          </p:nvSpPr>
          <p:spPr>
            <a:xfrm>
              <a:off x="4690328" y="2812398"/>
              <a:ext cx="3263" cy="11679"/>
            </a:xfrm>
            <a:custGeom>
              <a:avLst/>
              <a:gdLst/>
              <a:ahLst/>
              <a:cxnLst/>
              <a:rect l="l" t="t" r="r" b="b"/>
              <a:pathLst>
                <a:path w="38" h="136" extrusionOk="0">
                  <a:moveTo>
                    <a:pt x="4" y="0"/>
                  </a:moveTo>
                  <a:cubicBezTo>
                    <a:pt x="3" y="0"/>
                    <a:pt x="2" y="0"/>
                    <a:pt x="1" y="0"/>
                  </a:cubicBezTo>
                  <a:lnTo>
                    <a:pt x="5" y="136"/>
                  </a:lnTo>
                  <a:lnTo>
                    <a:pt x="9" y="136"/>
                  </a:lnTo>
                  <a:cubicBezTo>
                    <a:pt x="26" y="136"/>
                    <a:pt x="38" y="115"/>
                    <a:pt x="38" y="74"/>
                  </a:cubicBezTo>
                  <a:cubicBezTo>
                    <a:pt x="34" y="35"/>
                    <a:pt x="23" y="0"/>
                    <a:pt x="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103"/>
            <p:cNvSpPr/>
            <p:nvPr/>
          </p:nvSpPr>
          <p:spPr>
            <a:xfrm>
              <a:off x="4687580" y="2745073"/>
              <a:ext cx="3607" cy="11850"/>
            </a:xfrm>
            <a:custGeom>
              <a:avLst/>
              <a:gdLst/>
              <a:ahLst/>
              <a:cxnLst/>
              <a:rect l="l" t="t" r="r" b="b"/>
              <a:pathLst>
                <a:path w="42" h="138" extrusionOk="0">
                  <a:moveTo>
                    <a:pt x="0" y="1"/>
                  </a:moveTo>
                  <a:lnTo>
                    <a:pt x="8" y="136"/>
                  </a:lnTo>
                  <a:cubicBezTo>
                    <a:pt x="10" y="137"/>
                    <a:pt x="12" y="137"/>
                    <a:pt x="14" y="137"/>
                  </a:cubicBezTo>
                  <a:cubicBezTo>
                    <a:pt x="22" y="137"/>
                    <a:pt x="30" y="131"/>
                    <a:pt x="33" y="116"/>
                  </a:cubicBezTo>
                  <a:cubicBezTo>
                    <a:pt x="41" y="91"/>
                    <a:pt x="41" y="62"/>
                    <a:pt x="33" y="38"/>
                  </a:cubicBezTo>
                  <a:cubicBezTo>
                    <a:pt x="25" y="2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103"/>
            <p:cNvSpPr/>
            <p:nvPr/>
          </p:nvSpPr>
          <p:spPr>
            <a:xfrm>
              <a:off x="4686807" y="2723262"/>
              <a:ext cx="3607" cy="10648"/>
            </a:xfrm>
            <a:custGeom>
              <a:avLst/>
              <a:gdLst/>
              <a:ahLst/>
              <a:cxnLst/>
              <a:rect l="l" t="t" r="r" b="b"/>
              <a:pathLst>
                <a:path w="42" h="124" extrusionOk="0">
                  <a:moveTo>
                    <a:pt x="1" y="0"/>
                  </a:moveTo>
                  <a:lnTo>
                    <a:pt x="5" y="123"/>
                  </a:lnTo>
                  <a:cubicBezTo>
                    <a:pt x="21" y="119"/>
                    <a:pt x="30" y="103"/>
                    <a:pt x="34" y="86"/>
                  </a:cubicBezTo>
                  <a:cubicBezTo>
                    <a:pt x="42" y="62"/>
                    <a:pt x="38" y="58"/>
                    <a:pt x="34" y="29"/>
                  </a:cubicBezTo>
                  <a:cubicBezTo>
                    <a:pt x="30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103"/>
            <p:cNvSpPr/>
            <p:nvPr/>
          </p:nvSpPr>
          <p:spPr>
            <a:xfrm>
              <a:off x="4688954" y="2768001"/>
              <a:ext cx="3521" cy="9961"/>
            </a:xfrm>
            <a:custGeom>
              <a:avLst/>
              <a:gdLst/>
              <a:ahLst/>
              <a:cxnLst/>
              <a:rect l="l" t="t" r="r" b="b"/>
              <a:pathLst>
                <a:path w="41" h="116" extrusionOk="0">
                  <a:moveTo>
                    <a:pt x="1" y="0"/>
                  </a:moveTo>
                  <a:lnTo>
                    <a:pt x="5" y="115"/>
                  </a:lnTo>
                  <a:cubicBezTo>
                    <a:pt x="6" y="116"/>
                    <a:pt x="7" y="116"/>
                    <a:pt x="9" y="116"/>
                  </a:cubicBezTo>
                  <a:cubicBezTo>
                    <a:pt x="27" y="116"/>
                    <a:pt x="41" y="87"/>
                    <a:pt x="29" y="37"/>
                  </a:cubicBezTo>
                  <a:cubicBezTo>
                    <a:pt x="29" y="21"/>
                    <a:pt x="21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103"/>
            <p:cNvSpPr/>
            <p:nvPr/>
          </p:nvSpPr>
          <p:spPr>
            <a:xfrm>
              <a:off x="4693505" y="2901877"/>
              <a:ext cx="3607" cy="12108"/>
            </a:xfrm>
            <a:custGeom>
              <a:avLst/>
              <a:gdLst/>
              <a:ahLst/>
              <a:cxnLst/>
              <a:rect l="l" t="t" r="r" b="b"/>
              <a:pathLst>
                <a:path w="42" h="141" extrusionOk="0">
                  <a:moveTo>
                    <a:pt x="1" y="1"/>
                  </a:moveTo>
                  <a:lnTo>
                    <a:pt x="5" y="140"/>
                  </a:lnTo>
                  <a:cubicBezTo>
                    <a:pt x="26" y="140"/>
                    <a:pt x="42" y="124"/>
                    <a:pt x="38" y="103"/>
                  </a:cubicBezTo>
                  <a:cubicBezTo>
                    <a:pt x="42" y="70"/>
                    <a:pt x="34" y="42"/>
                    <a:pt x="17" y="13"/>
                  </a:cubicBezTo>
                  <a:cubicBezTo>
                    <a:pt x="13" y="9"/>
                    <a:pt x="5" y="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103"/>
            <p:cNvSpPr/>
            <p:nvPr/>
          </p:nvSpPr>
          <p:spPr>
            <a:xfrm>
              <a:off x="4694278" y="2924118"/>
              <a:ext cx="3607" cy="12366"/>
            </a:xfrm>
            <a:custGeom>
              <a:avLst/>
              <a:gdLst/>
              <a:ahLst/>
              <a:cxnLst/>
              <a:rect l="l" t="t" r="r" b="b"/>
              <a:pathLst>
                <a:path w="42" h="144" extrusionOk="0">
                  <a:moveTo>
                    <a:pt x="0" y="0"/>
                  </a:moveTo>
                  <a:lnTo>
                    <a:pt x="4" y="144"/>
                  </a:lnTo>
                  <a:cubicBezTo>
                    <a:pt x="25" y="144"/>
                    <a:pt x="37" y="127"/>
                    <a:pt x="37" y="111"/>
                  </a:cubicBezTo>
                  <a:cubicBezTo>
                    <a:pt x="41" y="53"/>
                    <a:pt x="33" y="1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103"/>
            <p:cNvSpPr/>
            <p:nvPr/>
          </p:nvSpPr>
          <p:spPr>
            <a:xfrm>
              <a:off x="4694965" y="2946273"/>
              <a:ext cx="3950" cy="12795"/>
            </a:xfrm>
            <a:custGeom>
              <a:avLst/>
              <a:gdLst/>
              <a:ahLst/>
              <a:cxnLst/>
              <a:rect l="l" t="t" r="r" b="b"/>
              <a:pathLst>
                <a:path w="46" h="149" extrusionOk="0">
                  <a:moveTo>
                    <a:pt x="0" y="1"/>
                  </a:moveTo>
                  <a:lnTo>
                    <a:pt x="4" y="148"/>
                  </a:lnTo>
                  <a:cubicBezTo>
                    <a:pt x="33" y="132"/>
                    <a:pt x="45" y="99"/>
                    <a:pt x="37" y="70"/>
                  </a:cubicBezTo>
                  <a:cubicBezTo>
                    <a:pt x="29" y="25"/>
                    <a:pt x="17" y="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103"/>
            <p:cNvSpPr/>
            <p:nvPr/>
          </p:nvSpPr>
          <p:spPr>
            <a:xfrm>
              <a:off x="4691788" y="2857481"/>
              <a:ext cx="3607" cy="10992"/>
            </a:xfrm>
            <a:custGeom>
              <a:avLst/>
              <a:gdLst/>
              <a:ahLst/>
              <a:cxnLst/>
              <a:rect l="l" t="t" r="r" b="b"/>
              <a:pathLst>
                <a:path w="42" h="128" extrusionOk="0">
                  <a:moveTo>
                    <a:pt x="0" y="1"/>
                  </a:moveTo>
                  <a:lnTo>
                    <a:pt x="5" y="128"/>
                  </a:lnTo>
                  <a:cubicBezTo>
                    <a:pt x="17" y="128"/>
                    <a:pt x="25" y="120"/>
                    <a:pt x="29" y="111"/>
                  </a:cubicBezTo>
                  <a:cubicBezTo>
                    <a:pt x="37" y="91"/>
                    <a:pt x="41" y="66"/>
                    <a:pt x="37" y="42"/>
                  </a:cubicBezTo>
                  <a:cubicBezTo>
                    <a:pt x="29" y="17"/>
                    <a:pt x="21" y="5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103"/>
            <p:cNvSpPr/>
            <p:nvPr/>
          </p:nvSpPr>
          <p:spPr>
            <a:xfrm>
              <a:off x="4691101" y="2834896"/>
              <a:ext cx="3521" cy="11421"/>
            </a:xfrm>
            <a:custGeom>
              <a:avLst/>
              <a:gdLst/>
              <a:ahLst/>
              <a:cxnLst/>
              <a:rect l="l" t="t" r="r" b="b"/>
              <a:pathLst>
                <a:path w="41" h="133" extrusionOk="0">
                  <a:moveTo>
                    <a:pt x="0" y="1"/>
                  </a:moveTo>
                  <a:lnTo>
                    <a:pt x="4" y="132"/>
                  </a:lnTo>
                  <a:cubicBezTo>
                    <a:pt x="6" y="133"/>
                    <a:pt x="8" y="133"/>
                    <a:pt x="10" y="133"/>
                  </a:cubicBezTo>
                  <a:cubicBezTo>
                    <a:pt x="31" y="133"/>
                    <a:pt x="41" y="111"/>
                    <a:pt x="33" y="63"/>
                  </a:cubicBezTo>
                  <a:cubicBezTo>
                    <a:pt x="29" y="17"/>
                    <a:pt x="21" y="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103"/>
            <p:cNvSpPr/>
            <p:nvPr/>
          </p:nvSpPr>
          <p:spPr>
            <a:xfrm>
              <a:off x="4692818" y="2880752"/>
              <a:ext cx="2920" cy="10648"/>
            </a:xfrm>
            <a:custGeom>
              <a:avLst/>
              <a:gdLst/>
              <a:ahLst/>
              <a:cxnLst/>
              <a:rect l="l" t="t" r="r" b="b"/>
              <a:pathLst>
                <a:path w="34" h="124" extrusionOk="0">
                  <a:moveTo>
                    <a:pt x="1" y="0"/>
                  </a:moveTo>
                  <a:lnTo>
                    <a:pt x="5" y="123"/>
                  </a:lnTo>
                  <a:cubicBezTo>
                    <a:pt x="34" y="115"/>
                    <a:pt x="34" y="78"/>
                    <a:pt x="34" y="62"/>
                  </a:cubicBezTo>
                  <a:cubicBezTo>
                    <a:pt x="34" y="33"/>
                    <a:pt x="25" y="13"/>
                    <a:pt x="13" y="5"/>
                  </a:cubicBezTo>
                  <a:cubicBezTo>
                    <a:pt x="9" y="5"/>
                    <a:pt x="5" y="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" name="Google Shape;5059;p103"/>
          <p:cNvGrpSpPr/>
          <p:nvPr/>
        </p:nvGrpSpPr>
        <p:grpSpPr>
          <a:xfrm>
            <a:off x="6939216" y="3394687"/>
            <a:ext cx="221895" cy="237181"/>
            <a:chOff x="4477191" y="2723262"/>
            <a:chExt cx="221895" cy="237181"/>
          </a:xfrm>
        </p:grpSpPr>
        <p:sp>
          <p:nvSpPr>
            <p:cNvPr id="5060" name="Google Shape;5060;p103"/>
            <p:cNvSpPr/>
            <p:nvPr/>
          </p:nvSpPr>
          <p:spPr>
            <a:xfrm>
              <a:off x="4487410" y="2737688"/>
              <a:ext cx="206953" cy="206953"/>
            </a:xfrm>
            <a:custGeom>
              <a:avLst/>
              <a:gdLst/>
              <a:ahLst/>
              <a:cxnLst/>
              <a:rect l="l" t="t" r="r" b="b"/>
              <a:pathLst>
                <a:path w="2410" h="2410" extrusionOk="0">
                  <a:moveTo>
                    <a:pt x="1" y="0"/>
                  </a:moveTo>
                  <a:lnTo>
                    <a:pt x="1" y="2409"/>
                  </a:lnTo>
                  <a:lnTo>
                    <a:pt x="2409" y="2409"/>
                  </a:lnTo>
                  <a:lnTo>
                    <a:pt x="24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103"/>
            <p:cNvSpPr/>
            <p:nvPr/>
          </p:nvSpPr>
          <p:spPr>
            <a:xfrm>
              <a:off x="4477191" y="2730990"/>
              <a:ext cx="221895" cy="225244"/>
            </a:xfrm>
            <a:custGeom>
              <a:avLst/>
              <a:gdLst/>
              <a:ahLst/>
              <a:cxnLst/>
              <a:rect l="l" t="t" r="r" b="b"/>
              <a:pathLst>
                <a:path w="2584" h="2623" extrusionOk="0">
                  <a:moveTo>
                    <a:pt x="2442" y="177"/>
                  </a:moveTo>
                  <a:cubicBezTo>
                    <a:pt x="2454" y="926"/>
                    <a:pt x="2470" y="1674"/>
                    <a:pt x="2482" y="2423"/>
                  </a:cubicBezTo>
                  <a:lnTo>
                    <a:pt x="2482" y="2423"/>
                  </a:lnTo>
                  <a:cubicBezTo>
                    <a:pt x="2435" y="2392"/>
                    <a:pt x="2352" y="2369"/>
                    <a:pt x="2233" y="2368"/>
                  </a:cubicBezTo>
                  <a:lnTo>
                    <a:pt x="1178" y="2360"/>
                  </a:lnTo>
                  <a:lnTo>
                    <a:pt x="251" y="2356"/>
                  </a:lnTo>
                  <a:lnTo>
                    <a:pt x="251" y="1281"/>
                  </a:lnTo>
                  <a:lnTo>
                    <a:pt x="251" y="678"/>
                  </a:lnTo>
                  <a:lnTo>
                    <a:pt x="251" y="378"/>
                  </a:lnTo>
                  <a:lnTo>
                    <a:pt x="251" y="226"/>
                  </a:lnTo>
                  <a:lnTo>
                    <a:pt x="251" y="197"/>
                  </a:lnTo>
                  <a:lnTo>
                    <a:pt x="1334" y="185"/>
                  </a:lnTo>
                  <a:lnTo>
                    <a:pt x="1933" y="181"/>
                  </a:lnTo>
                  <a:lnTo>
                    <a:pt x="2237" y="177"/>
                  </a:lnTo>
                  <a:close/>
                  <a:moveTo>
                    <a:pt x="46" y="1"/>
                  </a:moveTo>
                  <a:lnTo>
                    <a:pt x="21" y="1285"/>
                  </a:lnTo>
                  <a:lnTo>
                    <a:pt x="9" y="1888"/>
                  </a:lnTo>
                  <a:lnTo>
                    <a:pt x="5" y="2192"/>
                  </a:lnTo>
                  <a:lnTo>
                    <a:pt x="1" y="2618"/>
                  </a:lnTo>
                  <a:lnTo>
                    <a:pt x="1186" y="2623"/>
                  </a:lnTo>
                  <a:cubicBezTo>
                    <a:pt x="1539" y="2623"/>
                    <a:pt x="1892" y="2623"/>
                    <a:pt x="2241" y="2618"/>
                  </a:cubicBezTo>
                  <a:cubicBezTo>
                    <a:pt x="2497" y="2613"/>
                    <a:pt x="2583" y="2506"/>
                    <a:pt x="2496" y="2434"/>
                  </a:cubicBezTo>
                  <a:lnTo>
                    <a:pt x="2496" y="2434"/>
                  </a:lnTo>
                  <a:lnTo>
                    <a:pt x="2524" y="1281"/>
                  </a:lnTo>
                  <a:cubicBezTo>
                    <a:pt x="2532" y="875"/>
                    <a:pt x="2545" y="468"/>
                    <a:pt x="2553" y="62"/>
                  </a:cubicBezTo>
                  <a:lnTo>
                    <a:pt x="1330" y="29"/>
                  </a:lnTo>
                  <a:lnTo>
                    <a:pt x="731" y="13"/>
                  </a:lnTo>
                  <a:lnTo>
                    <a:pt x="427" y="9"/>
                  </a:lnTo>
                  <a:lnTo>
                    <a:pt x="275" y="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5D3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103"/>
            <p:cNvSpPr/>
            <p:nvPr/>
          </p:nvSpPr>
          <p:spPr>
            <a:xfrm>
              <a:off x="4505014" y="2840907"/>
              <a:ext cx="189349" cy="6784"/>
            </a:xfrm>
            <a:custGeom>
              <a:avLst/>
              <a:gdLst/>
              <a:ahLst/>
              <a:cxnLst/>
              <a:rect l="l" t="t" r="r" b="b"/>
              <a:pathLst>
                <a:path w="2205" h="79" extrusionOk="0">
                  <a:moveTo>
                    <a:pt x="1" y="79"/>
                  </a:moveTo>
                  <a:lnTo>
                    <a:pt x="2204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103"/>
            <p:cNvSpPr/>
            <p:nvPr/>
          </p:nvSpPr>
          <p:spPr>
            <a:xfrm>
              <a:off x="4558255" y="2842196"/>
              <a:ext cx="18377" cy="6526"/>
            </a:xfrm>
            <a:custGeom>
              <a:avLst/>
              <a:gdLst/>
              <a:ahLst/>
              <a:cxnLst/>
              <a:rect l="l" t="t" r="r" b="b"/>
              <a:pathLst>
                <a:path w="214" h="76" extrusionOk="0">
                  <a:moveTo>
                    <a:pt x="107" y="1"/>
                  </a:moveTo>
                  <a:cubicBezTo>
                    <a:pt x="97" y="1"/>
                    <a:pt x="88" y="2"/>
                    <a:pt x="78" y="6"/>
                  </a:cubicBezTo>
                  <a:cubicBezTo>
                    <a:pt x="77" y="7"/>
                    <a:pt x="75" y="8"/>
                    <a:pt x="74" y="8"/>
                  </a:cubicBezTo>
                  <a:cubicBezTo>
                    <a:pt x="70" y="8"/>
                    <a:pt x="65" y="5"/>
                    <a:pt x="62" y="2"/>
                  </a:cubicBezTo>
                  <a:cubicBezTo>
                    <a:pt x="58" y="1"/>
                    <a:pt x="53" y="1"/>
                    <a:pt x="49" y="1"/>
                  </a:cubicBezTo>
                  <a:cubicBezTo>
                    <a:pt x="36" y="1"/>
                    <a:pt x="22" y="5"/>
                    <a:pt x="13" y="14"/>
                  </a:cubicBezTo>
                  <a:cubicBezTo>
                    <a:pt x="8" y="23"/>
                    <a:pt x="4" y="31"/>
                    <a:pt x="0" y="39"/>
                  </a:cubicBezTo>
                  <a:cubicBezTo>
                    <a:pt x="12" y="62"/>
                    <a:pt x="21" y="75"/>
                    <a:pt x="33" y="75"/>
                  </a:cubicBezTo>
                  <a:cubicBezTo>
                    <a:pt x="38" y="75"/>
                    <a:pt x="43" y="73"/>
                    <a:pt x="50" y="68"/>
                  </a:cubicBezTo>
                  <a:cubicBezTo>
                    <a:pt x="54" y="59"/>
                    <a:pt x="65" y="53"/>
                    <a:pt x="76" y="53"/>
                  </a:cubicBezTo>
                  <a:cubicBezTo>
                    <a:pt x="85" y="53"/>
                    <a:pt x="93" y="56"/>
                    <a:pt x="99" y="64"/>
                  </a:cubicBezTo>
                  <a:cubicBezTo>
                    <a:pt x="103" y="68"/>
                    <a:pt x="109" y="70"/>
                    <a:pt x="115" y="70"/>
                  </a:cubicBezTo>
                  <a:cubicBezTo>
                    <a:pt x="121" y="70"/>
                    <a:pt x="127" y="68"/>
                    <a:pt x="132" y="64"/>
                  </a:cubicBezTo>
                  <a:cubicBezTo>
                    <a:pt x="138" y="58"/>
                    <a:pt x="147" y="54"/>
                    <a:pt x="156" y="54"/>
                  </a:cubicBezTo>
                  <a:cubicBezTo>
                    <a:pt x="165" y="54"/>
                    <a:pt x="175" y="58"/>
                    <a:pt x="181" y="64"/>
                  </a:cubicBezTo>
                  <a:cubicBezTo>
                    <a:pt x="184" y="67"/>
                    <a:pt x="188" y="69"/>
                    <a:pt x="192" y="69"/>
                  </a:cubicBezTo>
                  <a:cubicBezTo>
                    <a:pt x="198" y="69"/>
                    <a:pt x="205" y="64"/>
                    <a:pt x="210" y="51"/>
                  </a:cubicBezTo>
                  <a:cubicBezTo>
                    <a:pt x="214" y="39"/>
                    <a:pt x="214" y="27"/>
                    <a:pt x="205" y="14"/>
                  </a:cubicBezTo>
                  <a:cubicBezTo>
                    <a:pt x="201" y="10"/>
                    <a:pt x="197" y="10"/>
                    <a:pt x="193" y="10"/>
                  </a:cubicBezTo>
                  <a:cubicBezTo>
                    <a:pt x="190" y="11"/>
                    <a:pt x="187" y="11"/>
                    <a:pt x="184" y="11"/>
                  </a:cubicBezTo>
                  <a:cubicBezTo>
                    <a:pt x="159" y="11"/>
                    <a:pt x="133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103"/>
            <p:cNvSpPr/>
            <p:nvPr/>
          </p:nvSpPr>
          <p:spPr>
            <a:xfrm>
              <a:off x="4594150" y="2840220"/>
              <a:ext cx="11765" cy="7042"/>
            </a:xfrm>
            <a:custGeom>
              <a:avLst/>
              <a:gdLst/>
              <a:ahLst/>
              <a:cxnLst/>
              <a:rect l="l" t="t" r="r" b="b"/>
              <a:pathLst>
                <a:path w="137" h="82" extrusionOk="0">
                  <a:moveTo>
                    <a:pt x="95" y="1"/>
                  </a:moveTo>
                  <a:lnTo>
                    <a:pt x="95" y="5"/>
                  </a:lnTo>
                  <a:lnTo>
                    <a:pt x="17" y="13"/>
                  </a:lnTo>
                  <a:lnTo>
                    <a:pt x="13" y="13"/>
                  </a:lnTo>
                  <a:cubicBezTo>
                    <a:pt x="5" y="13"/>
                    <a:pt x="1" y="21"/>
                    <a:pt x="1" y="42"/>
                  </a:cubicBezTo>
                  <a:cubicBezTo>
                    <a:pt x="1" y="62"/>
                    <a:pt x="5" y="78"/>
                    <a:pt x="13" y="78"/>
                  </a:cubicBezTo>
                  <a:cubicBezTo>
                    <a:pt x="21" y="81"/>
                    <a:pt x="28" y="82"/>
                    <a:pt x="36" y="82"/>
                  </a:cubicBezTo>
                  <a:cubicBezTo>
                    <a:pt x="43" y="82"/>
                    <a:pt x="50" y="81"/>
                    <a:pt x="58" y="78"/>
                  </a:cubicBezTo>
                  <a:cubicBezTo>
                    <a:pt x="68" y="75"/>
                    <a:pt x="80" y="62"/>
                    <a:pt x="92" y="62"/>
                  </a:cubicBezTo>
                  <a:cubicBezTo>
                    <a:pt x="96" y="62"/>
                    <a:pt x="100" y="63"/>
                    <a:pt x="103" y="66"/>
                  </a:cubicBezTo>
                  <a:cubicBezTo>
                    <a:pt x="104" y="67"/>
                    <a:pt x="105" y="67"/>
                    <a:pt x="106" y="67"/>
                  </a:cubicBezTo>
                  <a:cubicBezTo>
                    <a:pt x="110" y="67"/>
                    <a:pt x="116" y="61"/>
                    <a:pt x="120" y="58"/>
                  </a:cubicBezTo>
                  <a:cubicBezTo>
                    <a:pt x="128" y="54"/>
                    <a:pt x="136" y="46"/>
                    <a:pt x="132" y="25"/>
                  </a:cubicBezTo>
                  <a:cubicBezTo>
                    <a:pt x="128" y="1"/>
                    <a:pt x="124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103"/>
            <p:cNvSpPr/>
            <p:nvPr/>
          </p:nvSpPr>
          <p:spPr>
            <a:xfrm>
              <a:off x="4606516" y="2840564"/>
              <a:ext cx="5753" cy="4551"/>
            </a:xfrm>
            <a:custGeom>
              <a:avLst/>
              <a:gdLst/>
              <a:ahLst/>
              <a:cxnLst/>
              <a:rect l="l" t="t" r="r" b="b"/>
              <a:pathLst>
                <a:path w="67" h="53" extrusionOk="0">
                  <a:moveTo>
                    <a:pt x="29" y="1"/>
                  </a:moveTo>
                  <a:cubicBezTo>
                    <a:pt x="17" y="1"/>
                    <a:pt x="9" y="1"/>
                    <a:pt x="0" y="38"/>
                  </a:cubicBezTo>
                  <a:cubicBezTo>
                    <a:pt x="10" y="47"/>
                    <a:pt x="23" y="53"/>
                    <a:pt x="37" y="53"/>
                  </a:cubicBezTo>
                  <a:cubicBezTo>
                    <a:pt x="45" y="53"/>
                    <a:pt x="54" y="51"/>
                    <a:pt x="62" y="46"/>
                  </a:cubicBezTo>
                  <a:cubicBezTo>
                    <a:pt x="62" y="46"/>
                    <a:pt x="66" y="33"/>
                    <a:pt x="66" y="25"/>
                  </a:cubicBezTo>
                  <a:cubicBezTo>
                    <a:pt x="66" y="21"/>
                    <a:pt x="62" y="13"/>
                    <a:pt x="62" y="9"/>
                  </a:cubicBezTo>
                  <a:cubicBezTo>
                    <a:pt x="50" y="5"/>
                    <a:pt x="37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103"/>
            <p:cNvSpPr/>
            <p:nvPr/>
          </p:nvSpPr>
          <p:spPr>
            <a:xfrm>
              <a:off x="4612871" y="2839877"/>
              <a:ext cx="5324" cy="5582"/>
            </a:xfrm>
            <a:custGeom>
              <a:avLst/>
              <a:gdLst/>
              <a:ahLst/>
              <a:cxnLst/>
              <a:rect l="l" t="t" r="r" b="b"/>
              <a:pathLst>
                <a:path w="62" h="65" extrusionOk="0">
                  <a:moveTo>
                    <a:pt x="34" y="1"/>
                  </a:moveTo>
                  <a:cubicBezTo>
                    <a:pt x="22" y="1"/>
                    <a:pt x="12" y="10"/>
                    <a:pt x="0" y="33"/>
                  </a:cubicBezTo>
                  <a:cubicBezTo>
                    <a:pt x="13" y="54"/>
                    <a:pt x="25" y="65"/>
                    <a:pt x="35" y="65"/>
                  </a:cubicBezTo>
                  <a:cubicBezTo>
                    <a:pt x="42" y="65"/>
                    <a:pt x="48" y="61"/>
                    <a:pt x="54" y="54"/>
                  </a:cubicBezTo>
                  <a:cubicBezTo>
                    <a:pt x="58" y="46"/>
                    <a:pt x="62" y="33"/>
                    <a:pt x="58" y="25"/>
                  </a:cubicBezTo>
                  <a:cubicBezTo>
                    <a:pt x="58" y="17"/>
                    <a:pt x="54" y="9"/>
                    <a:pt x="50" y="5"/>
                  </a:cubicBezTo>
                  <a:cubicBezTo>
                    <a:pt x="44" y="2"/>
                    <a:pt x="39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103"/>
            <p:cNvSpPr/>
            <p:nvPr/>
          </p:nvSpPr>
          <p:spPr>
            <a:xfrm>
              <a:off x="4583931" y="2841680"/>
              <a:ext cx="3607" cy="5753"/>
            </a:xfrm>
            <a:custGeom>
              <a:avLst/>
              <a:gdLst/>
              <a:ahLst/>
              <a:cxnLst/>
              <a:rect l="l" t="t" r="r" b="b"/>
              <a:pathLst>
                <a:path w="42" h="67" extrusionOk="0">
                  <a:moveTo>
                    <a:pt x="18" y="1"/>
                  </a:moveTo>
                  <a:cubicBezTo>
                    <a:pt x="13" y="1"/>
                    <a:pt x="9" y="10"/>
                    <a:pt x="1" y="29"/>
                  </a:cubicBezTo>
                  <a:cubicBezTo>
                    <a:pt x="5" y="49"/>
                    <a:pt x="13" y="66"/>
                    <a:pt x="21" y="66"/>
                  </a:cubicBezTo>
                  <a:cubicBezTo>
                    <a:pt x="22" y="66"/>
                    <a:pt x="23" y="66"/>
                    <a:pt x="25" y="66"/>
                  </a:cubicBezTo>
                  <a:cubicBezTo>
                    <a:pt x="32" y="66"/>
                    <a:pt x="42" y="54"/>
                    <a:pt x="42" y="29"/>
                  </a:cubicBezTo>
                  <a:cubicBezTo>
                    <a:pt x="30" y="10"/>
                    <a:pt x="23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103"/>
            <p:cNvSpPr/>
            <p:nvPr/>
          </p:nvSpPr>
          <p:spPr>
            <a:xfrm>
              <a:off x="4588912" y="2841594"/>
              <a:ext cx="3950" cy="6097"/>
            </a:xfrm>
            <a:custGeom>
              <a:avLst/>
              <a:gdLst/>
              <a:ahLst/>
              <a:cxnLst/>
              <a:rect l="l" t="t" r="r" b="b"/>
              <a:pathLst>
                <a:path w="46" h="71" extrusionOk="0">
                  <a:moveTo>
                    <a:pt x="21" y="1"/>
                  </a:moveTo>
                  <a:cubicBezTo>
                    <a:pt x="8" y="5"/>
                    <a:pt x="0" y="17"/>
                    <a:pt x="4" y="30"/>
                  </a:cubicBezTo>
                  <a:cubicBezTo>
                    <a:pt x="4" y="50"/>
                    <a:pt x="17" y="67"/>
                    <a:pt x="25" y="71"/>
                  </a:cubicBezTo>
                  <a:cubicBezTo>
                    <a:pt x="33" y="71"/>
                    <a:pt x="45" y="54"/>
                    <a:pt x="45" y="38"/>
                  </a:cubicBezTo>
                  <a:cubicBezTo>
                    <a:pt x="45" y="30"/>
                    <a:pt x="45" y="21"/>
                    <a:pt x="41" y="17"/>
                  </a:cubicBezTo>
                  <a:cubicBezTo>
                    <a:pt x="37" y="9"/>
                    <a:pt x="33" y="5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103"/>
            <p:cNvSpPr/>
            <p:nvPr/>
          </p:nvSpPr>
          <p:spPr>
            <a:xfrm>
              <a:off x="4579380" y="2841594"/>
              <a:ext cx="3263" cy="5582"/>
            </a:xfrm>
            <a:custGeom>
              <a:avLst/>
              <a:gdLst/>
              <a:ahLst/>
              <a:cxnLst/>
              <a:rect l="l" t="t" r="r" b="b"/>
              <a:pathLst>
                <a:path w="38" h="65" extrusionOk="0">
                  <a:moveTo>
                    <a:pt x="17" y="1"/>
                  </a:moveTo>
                  <a:cubicBezTo>
                    <a:pt x="9" y="5"/>
                    <a:pt x="5" y="13"/>
                    <a:pt x="0" y="17"/>
                  </a:cubicBezTo>
                  <a:cubicBezTo>
                    <a:pt x="0" y="26"/>
                    <a:pt x="0" y="38"/>
                    <a:pt x="0" y="46"/>
                  </a:cubicBezTo>
                  <a:cubicBezTo>
                    <a:pt x="3" y="58"/>
                    <a:pt x="11" y="64"/>
                    <a:pt x="19" y="64"/>
                  </a:cubicBezTo>
                  <a:cubicBezTo>
                    <a:pt x="24" y="64"/>
                    <a:pt x="30" y="61"/>
                    <a:pt x="33" y="54"/>
                  </a:cubicBezTo>
                  <a:cubicBezTo>
                    <a:pt x="37" y="46"/>
                    <a:pt x="37" y="34"/>
                    <a:pt x="37" y="21"/>
                  </a:cubicBezTo>
                  <a:cubicBezTo>
                    <a:pt x="37" y="17"/>
                    <a:pt x="33" y="9"/>
                    <a:pt x="29" y="5"/>
                  </a:cubicBezTo>
                  <a:cubicBezTo>
                    <a:pt x="25" y="5"/>
                    <a:pt x="21" y="5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103"/>
            <p:cNvSpPr/>
            <p:nvPr/>
          </p:nvSpPr>
          <p:spPr>
            <a:xfrm>
              <a:off x="4583588" y="2906514"/>
              <a:ext cx="35379" cy="8501"/>
            </a:xfrm>
            <a:custGeom>
              <a:avLst/>
              <a:gdLst/>
              <a:ahLst/>
              <a:cxnLst/>
              <a:rect l="l" t="t" r="r" b="b"/>
              <a:pathLst>
                <a:path w="412" h="99" extrusionOk="0">
                  <a:moveTo>
                    <a:pt x="396" y="1"/>
                  </a:moveTo>
                  <a:cubicBezTo>
                    <a:pt x="395" y="1"/>
                    <a:pt x="393" y="2"/>
                    <a:pt x="391" y="4"/>
                  </a:cubicBezTo>
                  <a:cubicBezTo>
                    <a:pt x="362" y="4"/>
                    <a:pt x="329" y="4"/>
                    <a:pt x="296" y="8"/>
                  </a:cubicBezTo>
                  <a:cubicBezTo>
                    <a:pt x="239" y="16"/>
                    <a:pt x="177" y="25"/>
                    <a:pt x="120" y="37"/>
                  </a:cubicBezTo>
                  <a:cubicBezTo>
                    <a:pt x="91" y="41"/>
                    <a:pt x="62" y="41"/>
                    <a:pt x="34" y="41"/>
                  </a:cubicBezTo>
                  <a:cubicBezTo>
                    <a:pt x="31" y="40"/>
                    <a:pt x="29" y="40"/>
                    <a:pt x="27" y="40"/>
                  </a:cubicBezTo>
                  <a:cubicBezTo>
                    <a:pt x="16" y="40"/>
                    <a:pt x="4" y="47"/>
                    <a:pt x="1" y="57"/>
                  </a:cubicBezTo>
                  <a:cubicBezTo>
                    <a:pt x="5" y="90"/>
                    <a:pt x="13" y="90"/>
                    <a:pt x="21" y="94"/>
                  </a:cubicBezTo>
                  <a:cubicBezTo>
                    <a:pt x="34" y="98"/>
                    <a:pt x="42" y="98"/>
                    <a:pt x="54" y="98"/>
                  </a:cubicBezTo>
                  <a:cubicBezTo>
                    <a:pt x="69" y="92"/>
                    <a:pt x="84" y="89"/>
                    <a:pt x="99" y="89"/>
                  </a:cubicBezTo>
                  <a:cubicBezTo>
                    <a:pt x="105" y="89"/>
                    <a:pt x="110" y="89"/>
                    <a:pt x="116" y="90"/>
                  </a:cubicBezTo>
                  <a:cubicBezTo>
                    <a:pt x="132" y="90"/>
                    <a:pt x="153" y="90"/>
                    <a:pt x="169" y="86"/>
                  </a:cubicBezTo>
                  <a:lnTo>
                    <a:pt x="292" y="74"/>
                  </a:lnTo>
                  <a:cubicBezTo>
                    <a:pt x="300" y="74"/>
                    <a:pt x="308" y="70"/>
                    <a:pt x="317" y="70"/>
                  </a:cubicBezTo>
                  <a:cubicBezTo>
                    <a:pt x="326" y="67"/>
                    <a:pt x="336" y="62"/>
                    <a:pt x="346" y="62"/>
                  </a:cubicBezTo>
                  <a:cubicBezTo>
                    <a:pt x="353" y="62"/>
                    <a:pt x="361" y="65"/>
                    <a:pt x="370" y="74"/>
                  </a:cubicBezTo>
                  <a:cubicBezTo>
                    <a:pt x="376" y="79"/>
                    <a:pt x="381" y="82"/>
                    <a:pt x="385" y="82"/>
                  </a:cubicBezTo>
                  <a:cubicBezTo>
                    <a:pt x="397" y="82"/>
                    <a:pt x="404" y="65"/>
                    <a:pt x="407" y="41"/>
                  </a:cubicBezTo>
                  <a:cubicBezTo>
                    <a:pt x="411" y="25"/>
                    <a:pt x="407" y="8"/>
                    <a:pt x="399" y="4"/>
                  </a:cubicBezTo>
                  <a:cubicBezTo>
                    <a:pt x="399" y="2"/>
                    <a:pt x="398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103"/>
            <p:cNvSpPr/>
            <p:nvPr/>
          </p:nvSpPr>
          <p:spPr>
            <a:xfrm>
              <a:off x="4619225" y="2905999"/>
              <a:ext cx="5324" cy="5925"/>
            </a:xfrm>
            <a:custGeom>
              <a:avLst/>
              <a:gdLst/>
              <a:ahLst/>
              <a:cxnLst/>
              <a:rect l="l" t="t" r="r" b="b"/>
              <a:pathLst>
                <a:path w="62" h="69" extrusionOk="0">
                  <a:moveTo>
                    <a:pt x="28" y="0"/>
                  </a:moveTo>
                  <a:cubicBezTo>
                    <a:pt x="18" y="0"/>
                    <a:pt x="9" y="7"/>
                    <a:pt x="0" y="26"/>
                  </a:cubicBezTo>
                  <a:cubicBezTo>
                    <a:pt x="8" y="59"/>
                    <a:pt x="18" y="68"/>
                    <a:pt x="29" y="68"/>
                  </a:cubicBezTo>
                  <a:cubicBezTo>
                    <a:pt x="34" y="68"/>
                    <a:pt x="40" y="66"/>
                    <a:pt x="45" y="63"/>
                  </a:cubicBezTo>
                  <a:cubicBezTo>
                    <a:pt x="62" y="55"/>
                    <a:pt x="58" y="43"/>
                    <a:pt x="53" y="14"/>
                  </a:cubicBezTo>
                  <a:cubicBezTo>
                    <a:pt x="46" y="6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103"/>
            <p:cNvSpPr/>
            <p:nvPr/>
          </p:nvSpPr>
          <p:spPr>
            <a:xfrm>
              <a:off x="4625923" y="2906858"/>
              <a:ext cx="4637" cy="5753"/>
            </a:xfrm>
            <a:custGeom>
              <a:avLst/>
              <a:gdLst/>
              <a:ahLst/>
              <a:cxnLst/>
              <a:rect l="l" t="t" r="r" b="b"/>
              <a:pathLst>
                <a:path w="54" h="67" extrusionOk="0">
                  <a:moveTo>
                    <a:pt x="31" y="0"/>
                  </a:moveTo>
                  <a:cubicBezTo>
                    <a:pt x="25" y="0"/>
                    <a:pt x="19" y="4"/>
                    <a:pt x="12" y="8"/>
                  </a:cubicBezTo>
                  <a:cubicBezTo>
                    <a:pt x="0" y="12"/>
                    <a:pt x="4" y="29"/>
                    <a:pt x="8" y="41"/>
                  </a:cubicBezTo>
                  <a:cubicBezTo>
                    <a:pt x="12" y="52"/>
                    <a:pt x="22" y="66"/>
                    <a:pt x="33" y="66"/>
                  </a:cubicBezTo>
                  <a:cubicBezTo>
                    <a:pt x="34" y="66"/>
                    <a:pt x="36" y="66"/>
                    <a:pt x="37" y="66"/>
                  </a:cubicBezTo>
                  <a:cubicBezTo>
                    <a:pt x="49" y="62"/>
                    <a:pt x="53" y="41"/>
                    <a:pt x="53" y="16"/>
                  </a:cubicBezTo>
                  <a:cubicBezTo>
                    <a:pt x="45" y="4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103"/>
            <p:cNvSpPr/>
            <p:nvPr/>
          </p:nvSpPr>
          <p:spPr>
            <a:xfrm>
              <a:off x="4566327" y="2910207"/>
              <a:ext cx="2920" cy="4809"/>
            </a:xfrm>
            <a:custGeom>
              <a:avLst/>
              <a:gdLst/>
              <a:ahLst/>
              <a:cxnLst/>
              <a:rect l="l" t="t" r="r" b="b"/>
              <a:pathLst>
                <a:path w="34" h="56" extrusionOk="0">
                  <a:moveTo>
                    <a:pt x="14" y="1"/>
                  </a:moveTo>
                  <a:cubicBezTo>
                    <a:pt x="9" y="1"/>
                    <a:pt x="4" y="6"/>
                    <a:pt x="1" y="18"/>
                  </a:cubicBezTo>
                  <a:cubicBezTo>
                    <a:pt x="1" y="31"/>
                    <a:pt x="5" y="43"/>
                    <a:pt x="5" y="55"/>
                  </a:cubicBezTo>
                  <a:cubicBezTo>
                    <a:pt x="13" y="51"/>
                    <a:pt x="21" y="47"/>
                    <a:pt x="29" y="43"/>
                  </a:cubicBezTo>
                  <a:cubicBezTo>
                    <a:pt x="29" y="39"/>
                    <a:pt x="33" y="35"/>
                    <a:pt x="33" y="27"/>
                  </a:cubicBezTo>
                  <a:cubicBezTo>
                    <a:pt x="33" y="18"/>
                    <a:pt x="29" y="10"/>
                    <a:pt x="25" y="6"/>
                  </a:cubicBezTo>
                  <a:cubicBezTo>
                    <a:pt x="23" y="4"/>
                    <a:pt x="21" y="4"/>
                    <a:pt x="20" y="4"/>
                  </a:cubicBezTo>
                  <a:cubicBezTo>
                    <a:pt x="18" y="4"/>
                    <a:pt x="17" y="4"/>
                    <a:pt x="17" y="2"/>
                  </a:cubicBezTo>
                  <a:cubicBezTo>
                    <a:pt x="16" y="1"/>
                    <a:pt x="15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103"/>
            <p:cNvSpPr/>
            <p:nvPr/>
          </p:nvSpPr>
          <p:spPr>
            <a:xfrm>
              <a:off x="4601965" y="2770492"/>
              <a:ext cx="57792" cy="10305"/>
            </a:xfrm>
            <a:custGeom>
              <a:avLst/>
              <a:gdLst/>
              <a:ahLst/>
              <a:cxnLst/>
              <a:rect l="l" t="t" r="r" b="b"/>
              <a:pathLst>
                <a:path w="673" h="120" extrusionOk="0">
                  <a:moveTo>
                    <a:pt x="579" y="0"/>
                  </a:moveTo>
                  <a:cubicBezTo>
                    <a:pt x="566" y="0"/>
                    <a:pt x="558" y="8"/>
                    <a:pt x="542" y="33"/>
                  </a:cubicBezTo>
                  <a:cubicBezTo>
                    <a:pt x="531" y="11"/>
                    <a:pt x="518" y="7"/>
                    <a:pt x="504" y="7"/>
                  </a:cubicBezTo>
                  <a:cubicBezTo>
                    <a:pt x="495" y="7"/>
                    <a:pt x="485" y="9"/>
                    <a:pt x="475" y="9"/>
                  </a:cubicBezTo>
                  <a:cubicBezTo>
                    <a:pt x="473" y="9"/>
                    <a:pt x="470" y="9"/>
                    <a:pt x="468" y="8"/>
                  </a:cubicBezTo>
                  <a:cubicBezTo>
                    <a:pt x="451" y="8"/>
                    <a:pt x="435" y="12"/>
                    <a:pt x="419" y="16"/>
                  </a:cubicBezTo>
                  <a:cubicBezTo>
                    <a:pt x="388" y="22"/>
                    <a:pt x="358" y="25"/>
                    <a:pt x="327" y="25"/>
                  </a:cubicBezTo>
                  <a:cubicBezTo>
                    <a:pt x="309" y="25"/>
                    <a:pt x="290" y="24"/>
                    <a:pt x="271" y="21"/>
                  </a:cubicBezTo>
                  <a:cubicBezTo>
                    <a:pt x="250" y="21"/>
                    <a:pt x="234" y="21"/>
                    <a:pt x="213" y="25"/>
                  </a:cubicBezTo>
                  <a:lnTo>
                    <a:pt x="193" y="25"/>
                  </a:lnTo>
                  <a:cubicBezTo>
                    <a:pt x="181" y="23"/>
                    <a:pt x="169" y="22"/>
                    <a:pt x="158" y="22"/>
                  </a:cubicBezTo>
                  <a:cubicBezTo>
                    <a:pt x="139" y="22"/>
                    <a:pt x="121" y="25"/>
                    <a:pt x="103" y="33"/>
                  </a:cubicBezTo>
                  <a:cubicBezTo>
                    <a:pt x="96" y="36"/>
                    <a:pt x="89" y="37"/>
                    <a:pt x="82" y="37"/>
                  </a:cubicBezTo>
                  <a:cubicBezTo>
                    <a:pt x="68" y="37"/>
                    <a:pt x="55" y="33"/>
                    <a:pt x="41" y="33"/>
                  </a:cubicBezTo>
                  <a:cubicBezTo>
                    <a:pt x="29" y="33"/>
                    <a:pt x="21" y="37"/>
                    <a:pt x="12" y="41"/>
                  </a:cubicBezTo>
                  <a:cubicBezTo>
                    <a:pt x="8" y="41"/>
                    <a:pt x="4" y="49"/>
                    <a:pt x="4" y="58"/>
                  </a:cubicBezTo>
                  <a:cubicBezTo>
                    <a:pt x="0" y="62"/>
                    <a:pt x="0" y="66"/>
                    <a:pt x="4" y="70"/>
                  </a:cubicBezTo>
                  <a:cubicBezTo>
                    <a:pt x="4" y="78"/>
                    <a:pt x="4" y="86"/>
                    <a:pt x="8" y="94"/>
                  </a:cubicBezTo>
                  <a:cubicBezTo>
                    <a:pt x="12" y="99"/>
                    <a:pt x="12" y="99"/>
                    <a:pt x="16" y="99"/>
                  </a:cubicBezTo>
                  <a:lnTo>
                    <a:pt x="103" y="90"/>
                  </a:lnTo>
                  <a:lnTo>
                    <a:pt x="115" y="90"/>
                  </a:lnTo>
                  <a:cubicBezTo>
                    <a:pt x="120" y="90"/>
                    <a:pt x="126" y="94"/>
                    <a:pt x="131" y="94"/>
                  </a:cubicBezTo>
                  <a:cubicBezTo>
                    <a:pt x="134" y="94"/>
                    <a:pt x="137" y="93"/>
                    <a:pt x="140" y="90"/>
                  </a:cubicBezTo>
                  <a:cubicBezTo>
                    <a:pt x="152" y="84"/>
                    <a:pt x="164" y="81"/>
                    <a:pt x="177" y="81"/>
                  </a:cubicBezTo>
                  <a:cubicBezTo>
                    <a:pt x="182" y="81"/>
                    <a:pt x="187" y="81"/>
                    <a:pt x="193" y="82"/>
                  </a:cubicBezTo>
                  <a:cubicBezTo>
                    <a:pt x="222" y="82"/>
                    <a:pt x="254" y="90"/>
                    <a:pt x="283" y="94"/>
                  </a:cubicBezTo>
                  <a:cubicBezTo>
                    <a:pt x="316" y="99"/>
                    <a:pt x="349" y="107"/>
                    <a:pt x="378" y="119"/>
                  </a:cubicBezTo>
                  <a:cubicBezTo>
                    <a:pt x="390" y="119"/>
                    <a:pt x="398" y="111"/>
                    <a:pt x="410" y="111"/>
                  </a:cubicBezTo>
                  <a:cubicBezTo>
                    <a:pt x="424" y="111"/>
                    <a:pt x="436" y="100"/>
                    <a:pt x="448" y="100"/>
                  </a:cubicBezTo>
                  <a:cubicBezTo>
                    <a:pt x="455" y="100"/>
                    <a:pt x="461" y="103"/>
                    <a:pt x="468" y="111"/>
                  </a:cubicBezTo>
                  <a:lnTo>
                    <a:pt x="546" y="66"/>
                  </a:lnTo>
                  <a:cubicBezTo>
                    <a:pt x="554" y="78"/>
                    <a:pt x="570" y="82"/>
                    <a:pt x="583" y="82"/>
                  </a:cubicBezTo>
                  <a:cubicBezTo>
                    <a:pt x="604" y="82"/>
                    <a:pt x="622" y="73"/>
                    <a:pt x="640" y="73"/>
                  </a:cubicBezTo>
                  <a:cubicBezTo>
                    <a:pt x="643" y="73"/>
                    <a:pt x="645" y="73"/>
                    <a:pt x="648" y="74"/>
                  </a:cubicBezTo>
                  <a:cubicBezTo>
                    <a:pt x="661" y="74"/>
                    <a:pt x="665" y="62"/>
                    <a:pt x="669" y="33"/>
                  </a:cubicBezTo>
                  <a:cubicBezTo>
                    <a:pt x="673" y="4"/>
                    <a:pt x="657" y="4"/>
                    <a:pt x="648" y="4"/>
                  </a:cubicBezTo>
                  <a:cubicBezTo>
                    <a:pt x="639" y="7"/>
                    <a:pt x="630" y="9"/>
                    <a:pt x="620" y="9"/>
                  </a:cubicBezTo>
                  <a:cubicBezTo>
                    <a:pt x="606" y="9"/>
                    <a:pt x="591" y="5"/>
                    <a:pt x="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103"/>
            <p:cNvSpPr/>
            <p:nvPr/>
          </p:nvSpPr>
          <p:spPr>
            <a:xfrm>
              <a:off x="4571308" y="2773240"/>
              <a:ext cx="8845" cy="5410"/>
            </a:xfrm>
            <a:custGeom>
              <a:avLst/>
              <a:gdLst/>
              <a:ahLst/>
              <a:cxnLst/>
              <a:rect l="l" t="t" r="r" b="b"/>
              <a:pathLst>
                <a:path w="103" h="63" extrusionOk="0">
                  <a:moveTo>
                    <a:pt x="82" y="1"/>
                  </a:moveTo>
                  <a:cubicBezTo>
                    <a:pt x="66" y="1"/>
                    <a:pt x="45" y="5"/>
                    <a:pt x="29" y="5"/>
                  </a:cubicBezTo>
                  <a:cubicBezTo>
                    <a:pt x="12" y="5"/>
                    <a:pt x="12" y="9"/>
                    <a:pt x="0" y="38"/>
                  </a:cubicBezTo>
                  <a:cubicBezTo>
                    <a:pt x="4" y="58"/>
                    <a:pt x="12" y="62"/>
                    <a:pt x="25" y="62"/>
                  </a:cubicBezTo>
                  <a:cubicBezTo>
                    <a:pt x="27" y="63"/>
                    <a:pt x="29" y="63"/>
                    <a:pt x="30" y="63"/>
                  </a:cubicBezTo>
                  <a:cubicBezTo>
                    <a:pt x="43" y="63"/>
                    <a:pt x="53" y="56"/>
                    <a:pt x="65" y="56"/>
                  </a:cubicBezTo>
                  <a:cubicBezTo>
                    <a:pt x="70" y="56"/>
                    <a:pt x="76" y="58"/>
                    <a:pt x="82" y="62"/>
                  </a:cubicBezTo>
                  <a:lnTo>
                    <a:pt x="86" y="62"/>
                  </a:lnTo>
                  <a:cubicBezTo>
                    <a:pt x="99" y="54"/>
                    <a:pt x="103" y="42"/>
                    <a:pt x="103" y="26"/>
                  </a:cubicBezTo>
                  <a:cubicBezTo>
                    <a:pt x="103" y="13"/>
                    <a:pt x="9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103"/>
            <p:cNvSpPr/>
            <p:nvPr/>
          </p:nvSpPr>
          <p:spPr>
            <a:xfrm>
              <a:off x="4587109" y="2772123"/>
              <a:ext cx="4294" cy="6011"/>
            </a:xfrm>
            <a:custGeom>
              <a:avLst/>
              <a:gdLst/>
              <a:ahLst/>
              <a:cxnLst/>
              <a:rect l="l" t="t" r="r" b="b"/>
              <a:pathLst>
                <a:path w="50" h="70" extrusionOk="0">
                  <a:moveTo>
                    <a:pt x="35" y="1"/>
                  </a:moveTo>
                  <a:cubicBezTo>
                    <a:pt x="35" y="1"/>
                    <a:pt x="34" y="1"/>
                    <a:pt x="34" y="2"/>
                  </a:cubicBezTo>
                  <a:cubicBezTo>
                    <a:pt x="21" y="6"/>
                    <a:pt x="13" y="14"/>
                    <a:pt x="5" y="22"/>
                  </a:cubicBezTo>
                  <a:cubicBezTo>
                    <a:pt x="1" y="34"/>
                    <a:pt x="5" y="51"/>
                    <a:pt x="13" y="63"/>
                  </a:cubicBezTo>
                  <a:cubicBezTo>
                    <a:pt x="15" y="68"/>
                    <a:pt x="21" y="70"/>
                    <a:pt x="26" y="70"/>
                  </a:cubicBezTo>
                  <a:cubicBezTo>
                    <a:pt x="30" y="70"/>
                    <a:pt x="34" y="69"/>
                    <a:pt x="38" y="67"/>
                  </a:cubicBezTo>
                  <a:cubicBezTo>
                    <a:pt x="42" y="63"/>
                    <a:pt x="46" y="47"/>
                    <a:pt x="50" y="34"/>
                  </a:cubicBezTo>
                  <a:cubicBezTo>
                    <a:pt x="46" y="13"/>
                    <a:pt x="40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103"/>
            <p:cNvSpPr/>
            <p:nvPr/>
          </p:nvSpPr>
          <p:spPr>
            <a:xfrm>
              <a:off x="4593120" y="2772724"/>
              <a:ext cx="3950" cy="6011"/>
            </a:xfrm>
            <a:custGeom>
              <a:avLst/>
              <a:gdLst/>
              <a:ahLst/>
              <a:cxnLst/>
              <a:rect l="l" t="t" r="r" b="b"/>
              <a:pathLst>
                <a:path w="46" h="70" extrusionOk="0">
                  <a:moveTo>
                    <a:pt x="24" y="1"/>
                  </a:moveTo>
                  <a:cubicBezTo>
                    <a:pt x="19" y="1"/>
                    <a:pt x="14" y="4"/>
                    <a:pt x="9" y="7"/>
                  </a:cubicBezTo>
                  <a:cubicBezTo>
                    <a:pt x="0" y="15"/>
                    <a:pt x="0" y="27"/>
                    <a:pt x="5" y="40"/>
                  </a:cubicBezTo>
                  <a:cubicBezTo>
                    <a:pt x="8" y="54"/>
                    <a:pt x="22" y="69"/>
                    <a:pt x="30" y="69"/>
                  </a:cubicBezTo>
                  <a:cubicBezTo>
                    <a:pt x="31" y="69"/>
                    <a:pt x="32" y="69"/>
                    <a:pt x="33" y="68"/>
                  </a:cubicBezTo>
                  <a:cubicBezTo>
                    <a:pt x="46" y="64"/>
                    <a:pt x="46" y="48"/>
                    <a:pt x="46" y="23"/>
                  </a:cubicBezTo>
                  <a:cubicBezTo>
                    <a:pt x="38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103"/>
            <p:cNvSpPr/>
            <p:nvPr/>
          </p:nvSpPr>
          <p:spPr>
            <a:xfrm>
              <a:off x="4598015" y="2772982"/>
              <a:ext cx="3607" cy="6097"/>
            </a:xfrm>
            <a:custGeom>
              <a:avLst/>
              <a:gdLst/>
              <a:ahLst/>
              <a:cxnLst/>
              <a:rect l="l" t="t" r="r" b="b"/>
              <a:pathLst>
                <a:path w="42" h="71" extrusionOk="0">
                  <a:moveTo>
                    <a:pt x="21" y="1"/>
                  </a:moveTo>
                  <a:cubicBezTo>
                    <a:pt x="16" y="1"/>
                    <a:pt x="11" y="10"/>
                    <a:pt x="1" y="29"/>
                  </a:cubicBezTo>
                  <a:cubicBezTo>
                    <a:pt x="1" y="57"/>
                    <a:pt x="9" y="70"/>
                    <a:pt x="21" y="70"/>
                  </a:cubicBezTo>
                  <a:cubicBezTo>
                    <a:pt x="23" y="70"/>
                    <a:pt x="24" y="70"/>
                    <a:pt x="24" y="70"/>
                  </a:cubicBezTo>
                  <a:cubicBezTo>
                    <a:pt x="34" y="70"/>
                    <a:pt x="38" y="51"/>
                    <a:pt x="42" y="29"/>
                  </a:cubicBezTo>
                  <a:cubicBezTo>
                    <a:pt x="32" y="10"/>
                    <a:pt x="27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103"/>
            <p:cNvSpPr/>
            <p:nvPr/>
          </p:nvSpPr>
          <p:spPr>
            <a:xfrm>
              <a:off x="4582557" y="2772896"/>
              <a:ext cx="3607" cy="4809"/>
            </a:xfrm>
            <a:custGeom>
              <a:avLst/>
              <a:gdLst/>
              <a:ahLst/>
              <a:cxnLst/>
              <a:rect l="l" t="t" r="r" b="b"/>
              <a:pathLst>
                <a:path w="42" h="56" extrusionOk="0">
                  <a:moveTo>
                    <a:pt x="21" y="1"/>
                  </a:moveTo>
                  <a:cubicBezTo>
                    <a:pt x="15" y="1"/>
                    <a:pt x="9" y="7"/>
                    <a:pt x="0" y="21"/>
                  </a:cubicBezTo>
                  <a:cubicBezTo>
                    <a:pt x="7" y="49"/>
                    <a:pt x="15" y="56"/>
                    <a:pt x="22" y="56"/>
                  </a:cubicBezTo>
                  <a:cubicBezTo>
                    <a:pt x="25" y="56"/>
                    <a:pt x="27" y="55"/>
                    <a:pt x="29" y="54"/>
                  </a:cubicBezTo>
                  <a:cubicBezTo>
                    <a:pt x="41" y="50"/>
                    <a:pt x="37" y="34"/>
                    <a:pt x="37" y="21"/>
                  </a:cubicBezTo>
                  <a:cubicBezTo>
                    <a:pt x="37" y="17"/>
                    <a:pt x="33" y="9"/>
                    <a:pt x="29" y="5"/>
                  </a:cubicBezTo>
                  <a:cubicBezTo>
                    <a:pt x="27" y="2"/>
                    <a:pt x="24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103"/>
            <p:cNvSpPr/>
            <p:nvPr/>
          </p:nvSpPr>
          <p:spPr>
            <a:xfrm>
              <a:off x="4659757" y="2770578"/>
              <a:ext cx="2834" cy="4895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8" y="0"/>
                  </a:moveTo>
                  <a:cubicBezTo>
                    <a:pt x="15" y="0"/>
                    <a:pt x="12" y="1"/>
                    <a:pt x="8" y="3"/>
                  </a:cubicBezTo>
                  <a:cubicBezTo>
                    <a:pt x="0" y="11"/>
                    <a:pt x="0" y="24"/>
                    <a:pt x="4" y="48"/>
                  </a:cubicBezTo>
                  <a:lnTo>
                    <a:pt x="25" y="57"/>
                  </a:lnTo>
                  <a:cubicBezTo>
                    <a:pt x="33" y="40"/>
                    <a:pt x="33" y="24"/>
                    <a:pt x="29" y="7"/>
                  </a:cubicBezTo>
                  <a:cubicBezTo>
                    <a:pt x="26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103"/>
            <p:cNvSpPr/>
            <p:nvPr/>
          </p:nvSpPr>
          <p:spPr>
            <a:xfrm>
              <a:off x="4600848" y="2929356"/>
              <a:ext cx="40961" cy="6956"/>
            </a:xfrm>
            <a:custGeom>
              <a:avLst/>
              <a:gdLst/>
              <a:ahLst/>
              <a:cxnLst/>
              <a:rect l="l" t="t" r="r" b="b"/>
              <a:pathLst>
                <a:path w="477" h="81" extrusionOk="0">
                  <a:moveTo>
                    <a:pt x="437" y="0"/>
                  </a:moveTo>
                  <a:cubicBezTo>
                    <a:pt x="431" y="0"/>
                    <a:pt x="425" y="1"/>
                    <a:pt x="419" y="1"/>
                  </a:cubicBezTo>
                  <a:cubicBezTo>
                    <a:pt x="399" y="1"/>
                    <a:pt x="370" y="5"/>
                    <a:pt x="345" y="9"/>
                  </a:cubicBezTo>
                  <a:cubicBezTo>
                    <a:pt x="292" y="9"/>
                    <a:pt x="243" y="9"/>
                    <a:pt x="190" y="17"/>
                  </a:cubicBezTo>
                  <a:cubicBezTo>
                    <a:pt x="184" y="18"/>
                    <a:pt x="179" y="18"/>
                    <a:pt x="173" y="18"/>
                  </a:cubicBezTo>
                  <a:cubicBezTo>
                    <a:pt x="162" y="18"/>
                    <a:pt x="151" y="17"/>
                    <a:pt x="140" y="17"/>
                  </a:cubicBezTo>
                  <a:cubicBezTo>
                    <a:pt x="123" y="17"/>
                    <a:pt x="105" y="19"/>
                    <a:pt x="87" y="29"/>
                  </a:cubicBezTo>
                  <a:cubicBezTo>
                    <a:pt x="86" y="30"/>
                    <a:pt x="85" y="31"/>
                    <a:pt x="84" y="31"/>
                  </a:cubicBezTo>
                  <a:cubicBezTo>
                    <a:pt x="81" y="31"/>
                    <a:pt x="77" y="25"/>
                    <a:pt x="71" y="25"/>
                  </a:cubicBezTo>
                  <a:cubicBezTo>
                    <a:pt x="62" y="21"/>
                    <a:pt x="55" y="19"/>
                    <a:pt x="47" y="19"/>
                  </a:cubicBezTo>
                  <a:cubicBezTo>
                    <a:pt x="32" y="19"/>
                    <a:pt x="17" y="28"/>
                    <a:pt x="1" y="50"/>
                  </a:cubicBezTo>
                  <a:cubicBezTo>
                    <a:pt x="16" y="68"/>
                    <a:pt x="32" y="78"/>
                    <a:pt x="47" y="78"/>
                  </a:cubicBezTo>
                  <a:cubicBezTo>
                    <a:pt x="52" y="78"/>
                    <a:pt x="57" y="77"/>
                    <a:pt x="62" y="75"/>
                  </a:cubicBezTo>
                  <a:cubicBezTo>
                    <a:pt x="71" y="70"/>
                    <a:pt x="79" y="68"/>
                    <a:pt x="87" y="68"/>
                  </a:cubicBezTo>
                  <a:cubicBezTo>
                    <a:pt x="95" y="68"/>
                    <a:pt x="103" y="70"/>
                    <a:pt x="112" y="75"/>
                  </a:cubicBezTo>
                  <a:cubicBezTo>
                    <a:pt x="126" y="77"/>
                    <a:pt x="143" y="80"/>
                    <a:pt x="158" y="80"/>
                  </a:cubicBezTo>
                  <a:cubicBezTo>
                    <a:pt x="165" y="80"/>
                    <a:pt x="171" y="80"/>
                    <a:pt x="177" y="79"/>
                  </a:cubicBezTo>
                  <a:lnTo>
                    <a:pt x="436" y="66"/>
                  </a:lnTo>
                  <a:cubicBezTo>
                    <a:pt x="452" y="66"/>
                    <a:pt x="469" y="54"/>
                    <a:pt x="477" y="42"/>
                  </a:cubicBezTo>
                  <a:lnTo>
                    <a:pt x="477" y="13"/>
                  </a:lnTo>
                  <a:cubicBezTo>
                    <a:pt x="463" y="2"/>
                    <a:pt x="449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103"/>
            <p:cNvSpPr/>
            <p:nvPr/>
          </p:nvSpPr>
          <p:spPr>
            <a:xfrm>
              <a:off x="4596641" y="2931933"/>
              <a:ext cx="3607" cy="3521"/>
            </a:xfrm>
            <a:custGeom>
              <a:avLst/>
              <a:gdLst/>
              <a:ahLst/>
              <a:cxnLst/>
              <a:rect l="l" t="t" r="r" b="b"/>
              <a:pathLst>
                <a:path w="42" h="41" extrusionOk="0">
                  <a:moveTo>
                    <a:pt x="20" y="0"/>
                  </a:moveTo>
                  <a:cubicBezTo>
                    <a:pt x="13" y="0"/>
                    <a:pt x="7" y="6"/>
                    <a:pt x="1" y="20"/>
                  </a:cubicBezTo>
                  <a:cubicBezTo>
                    <a:pt x="10" y="33"/>
                    <a:pt x="17" y="41"/>
                    <a:pt x="23" y="41"/>
                  </a:cubicBezTo>
                  <a:cubicBezTo>
                    <a:pt x="30" y="41"/>
                    <a:pt x="35" y="31"/>
                    <a:pt x="42" y="12"/>
                  </a:cubicBezTo>
                  <a:cubicBezTo>
                    <a:pt x="33" y="6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103"/>
            <p:cNvSpPr/>
            <p:nvPr/>
          </p:nvSpPr>
          <p:spPr>
            <a:xfrm>
              <a:off x="4570535" y="2952971"/>
              <a:ext cx="38900" cy="6440"/>
            </a:xfrm>
            <a:custGeom>
              <a:avLst/>
              <a:gdLst/>
              <a:ahLst/>
              <a:cxnLst/>
              <a:rect l="l" t="t" r="r" b="b"/>
              <a:pathLst>
                <a:path w="453" h="75" extrusionOk="0">
                  <a:moveTo>
                    <a:pt x="424" y="1"/>
                  </a:moveTo>
                  <a:cubicBezTo>
                    <a:pt x="387" y="5"/>
                    <a:pt x="350" y="9"/>
                    <a:pt x="313" y="13"/>
                  </a:cubicBezTo>
                  <a:lnTo>
                    <a:pt x="173" y="13"/>
                  </a:lnTo>
                  <a:cubicBezTo>
                    <a:pt x="151" y="9"/>
                    <a:pt x="127" y="7"/>
                    <a:pt x="103" y="7"/>
                  </a:cubicBezTo>
                  <a:cubicBezTo>
                    <a:pt x="80" y="7"/>
                    <a:pt x="56" y="9"/>
                    <a:pt x="34" y="13"/>
                  </a:cubicBezTo>
                  <a:cubicBezTo>
                    <a:pt x="21" y="17"/>
                    <a:pt x="9" y="25"/>
                    <a:pt x="1" y="33"/>
                  </a:cubicBezTo>
                  <a:cubicBezTo>
                    <a:pt x="13" y="70"/>
                    <a:pt x="26" y="74"/>
                    <a:pt x="38" y="74"/>
                  </a:cubicBezTo>
                  <a:lnTo>
                    <a:pt x="276" y="74"/>
                  </a:lnTo>
                  <a:cubicBezTo>
                    <a:pt x="305" y="74"/>
                    <a:pt x="333" y="66"/>
                    <a:pt x="362" y="62"/>
                  </a:cubicBezTo>
                  <a:cubicBezTo>
                    <a:pt x="382" y="62"/>
                    <a:pt x="403" y="62"/>
                    <a:pt x="419" y="58"/>
                  </a:cubicBezTo>
                  <a:cubicBezTo>
                    <a:pt x="432" y="58"/>
                    <a:pt x="440" y="54"/>
                    <a:pt x="444" y="50"/>
                  </a:cubicBezTo>
                  <a:cubicBezTo>
                    <a:pt x="448" y="42"/>
                    <a:pt x="452" y="33"/>
                    <a:pt x="452" y="25"/>
                  </a:cubicBezTo>
                  <a:cubicBezTo>
                    <a:pt x="452" y="17"/>
                    <a:pt x="448" y="13"/>
                    <a:pt x="444" y="5"/>
                  </a:cubicBezTo>
                  <a:cubicBezTo>
                    <a:pt x="440" y="1"/>
                    <a:pt x="432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103"/>
            <p:cNvSpPr/>
            <p:nvPr/>
          </p:nvSpPr>
          <p:spPr>
            <a:xfrm>
              <a:off x="4563150" y="2954431"/>
              <a:ext cx="6440" cy="4981"/>
            </a:xfrm>
            <a:custGeom>
              <a:avLst/>
              <a:gdLst/>
              <a:ahLst/>
              <a:cxnLst/>
              <a:rect l="l" t="t" r="r" b="b"/>
              <a:pathLst>
                <a:path w="75" h="58" extrusionOk="0">
                  <a:moveTo>
                    <a:pt x="39" y="1"/>
                  </a:moveTo>
                  <a:cubicBezTo>
                    <a:pt x="27" y="1"/>
                    <a:pt x="14" y="6"/>
                    <a:pt x="1" y="25"/>
                  </a:cubicBezTo>
                  <a:cubicBezTo>
                    <a:pt x="15" y="51"/>
                    <a:pt x="30" y="58"/>
                    <a:pt x="44" y="58"/>
                  </a:cubicBezTo>
                  <a:cubicBezTo>
                    <a:pt x="53" y="58"/>
                    <a:pt x="62" y="55"/>
                    <a:pt x="70" y="53"/>
                  </a:cubicBezTo>
                  <a:cubicBezTo>
                    <a:pt x="75" y="53"/>
                    <a:pt x="75" y="41"/>
                    <a:pt x="75" y="33"/>
                  </a:cubicBezTo>
                  <a:cubicBezTo>
                    <a:pt x="75" y="25"/>
                    <a:pt x="70" y="8"/>
                    <a:pt x="70" y="8"/>
                  </a:cubicBezTo>
                  <a:cubicBezTo>
                    <a:pt x="59" y="5"/>
                    <a:pt x="49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103"/>
            <p:cNvSpPr/>
            <p:nvPr/>
          </p:nvSpPr>
          <p:spPr>
            <a:xfrm>
              <a:off x="4553275" y="2955118"/>
              <a:ext cx="6784" cy="5324"/>
            </a:xfrm>
            <a:custGeom>
              <a:avLst/>
              <a:gdLst/>
              <a:ahLst/>
              <a:cxnLst/>
              <a:rect l="l" t="t" r="r" b="b"/>
              <a:pathLst>
                <a:path w="79" h="62" extrusionOk="0">
                  <a:moveTo>
                    <a:pt x="58" y="0"/>
                  </a:moveTo>
                  <a:cubicBezTo>
                    <a:pt x="42" y="0"/>
                    <a:pt x="30" y="8"/>
                    <a:pt x="17" y="13"/>
                  </a:cubicBezTo>
                  <a:cubicBezTo>
                    <a:pt x="9" y="13"/>
                    <a:pt x="9" y="33"/>
                    <a:pt x="1" y="45"/>
                  </a:cubicBezTo>
                  <a:cubicBezTo>
                    <a:pt x="9" y="54"/>
                    <a:pt x="13" y="62"/>
                    <a:pt x="17" y="62"/>
                  </a:cubicBezTo>
                  <a:cubicBezTo>
                    <a:pt x="34" y="62"/>
                    <a:pt x="50" y="58"/>
                    <a:pt x="66" y="58"/>
                  </a:cubicBezTo>
                  <a:cubicBezTo>
                    <a:pt x="71" y="54"/>
                    <a:pt x="71" y="54"/>
                    <a:pt x="79" y="17"/>
                  </a:cubicBezTo>
                  <a:cubicBezTo>
                    <a:pt x="71" y="13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103"/>
            <p:cNvSpPr/>
            <p:nvPr/>
          </p:nvSpPr>
          <p:spPr>
            <a:xfrm>
              <a:off x="4546577" y="2955805"/>
              <a:ext cx="3607" cy="3778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1" y="0"/>
                  </a:moveTo>
                  <a:cubicBezTo>
                    <a:pt x="16" y="0"/>
                    <a:pt x="11" y="9"/>
                    <a:pt x="1" y="25"/>
                  </a:cubicBezTo>
                  <a:cubicBezTo>
                    <a:pt x="9" y="37"/>
                    <a:pt x="15" y="43"/>
                    <a:pt x="21" y="43"/>
                  </a:cubicBezTo>
                  <a:cubicBezTo>
                    <a:pt x="28" y="43"/>
                    <a:pt x="34" y="37"/>
                    <a:pt x="42" y="25"/>
                  </a:cubicBezTo>
                  <a:cubicBezTo>
                    <a:pt x="32" y="9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103"/>
            <p:cNvSpPr/>
            <p:nvPr/>
          </p:nvSpPr>
          <p:spPr>
            <a:xfrm>
              <a:off x="4592433" y="2749281"/>
              <a:ext cx="3950" cy="5066"/>
            </a:xfrm>
            <a:custGeom>
              <a:avLst/>
              <a:gdLst/>
              <a:ahLst/>
              <a:cxnLst/>
              <a:rect l="l" t="t" r="r" b="b"/>
              <a:pathLst>
                <a:path w="46" h="59" extrusionOk="0">
                  <a:moveTo>
                    <a:pt x="28" y="1"/>
                  </a:moveTo>
                  <a:cubicBezTo>
                    <a:pt x="21" y="1"/>
                    <a:pt x="13" y="8"/>
                    <a:pt x="4" y="17"/>
                  </a:cubicBezTo>
                  <a:cubicBezTo>
                    <a:pt x="0" y="21"/>
                    <a:pt x="0" y="46"/>
                    <a:pt x="8" y="50"/>
                  </a:cubicBezTo>
                  <a:cubicBezTo>
                    <a:pt x="17" y="54"/>
                    <a:pt x="21" y="58"/>
                    <a:pt x="29" y="58"/>
                  </a:cubicBezTo>
                  <a:cubicBezTo>
                    <a:pt x="37" y="54"/>
                    <a:pt x="45" y="46"/>
                    <a:pt x="45" y="21"/>
                  </a:cubicBezTo>
                  <a:cubicBezTo>
                    <a:pt x="40" y="6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103"/>
            <p:cNvSpPr/>
            <p:nvPr/>
          </p:nvSpPr>
          <p:spPr>
            <a:xfrm>
              <a:off x="4620256" y="2748422"/>
              <a:ext cx="3263" cy="4981"/>
            </a:xfrm>
            <a:custGeom>
              <a:avLst/>
              <a:gdLst/>
              <a:ahLst/>
              <a:cxnLst/>
              <a:rect l="l" t="t" r="r" b="b"/>
              <a:pathLst>
                <a:path w="38" h="58" extrusionOk="0">
                  <a:moveTo>
                    <a:pt x="17" y="1"/>
                  </a:moveTo>
                  <a:cubicBezTo>
                    <a:pt x="14" y="1"/>
                    <a:pt x="11" y="1"/>
                    <a:pt x="9" y="3"/>
                  </a:cubicBezTo>
                  <a:cubicBezTo>
                    <a:pt x="5" y="7"/>
                    <a:pt x="0" y="15"/>
                    <a:pt x="0" y="23"/>
                  </a:cubicBezTo>
                  <a:cubicBezTo>
                    <a:pt x="0" y="31"/>
                    <a:pt x="5" y="40"/>
                    <a:pt x="9" y="52"/>
                  </a:cubicBezTo>
                  <a:cubicBezTo>
                    <a:pt x="11" y="56"/>
                    <a:pt x="14" y="57"/>
                    <a:pt x="17" y="57"/>
                  </a:cubicBezTo>
                  <a:cubicBezTo>
                    <a:pt x="24" y="57"/>
                    <a:pt x="32" y="46"/>
                    <a:pt x="37" y="23"/>
                  </a:cubicBezTo>
                  <a:cubicBezTo>
                    <a:pt x="32" y="6"/>
                    <a:pt x="24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103"/>
            <p:cNvSpPr/>
            <p:nvPr/>
          </p:nvSpPr>
          <p:spPr>
            <a:xfrm>
              <a:off x="4597671" y="2749024"/>
              <a:ext cx="20524" cy="6269"/>
            </a:xfrm>
            <a:custGeom>
              <a:avLst/>
              <a:gdLst/>
              <a:ahLst/>
              <a:cxnLst/>
              <a:rect l="l" t="t" r="r" b="b"/>
              <a:pathLst>
                <a:path w="239" h="73" extrusionOk="0">
                  <a:moveTo>
                    <a:pt x="222" y="1"/>
                  </a:moveTo>
                  <a:cubicBezTo>
                    <a:pt x="221" y="1"/>
                    <a:pt x="220" y="2"/>
                    <a:pt x="218" y="4"/>
                  </a:cubicBezTo>
                  <a:lnTo>
                    <a:pt x="34" y="4"/>
                  </a:lnTo>
                  <a:cubicBezTo>
                    <a:pt x="21" y="4"/>
                    <a:pt x="13" y="8"/>
                    <a:pt x="1" y="24"/>
                  </a:cubicBezTo>
                  <a:cubicBezTo>
                    <a:pt x="10" y="60"/>
                    <a:pt x="23" y="72"/>
                    <a:pt x="35" y="72"/>
                  </a:cubicBezTo>
                  <a:cubicBezTo>
                    <a:pt x="39" y="72"/>
                    <a:pt x="42" y="71"/>
                    <a:pt x="46" y="70"/>
                  </a:cubicBezTo>
                  <a:cubicBezTo>
                    <a:pt x="54" y="67"/>
                    <a:pt x="63" y="66"/>
                    <a:pt x="72" y="66"/>
                  </a:cubicBezTo>
                  <a:cubicBezTo>
                    <a:pt x="89" y="66"/>
                    <a:pt x="108" y="70"/>
                    <a:pt x="124" y="70"/>
                  </a:cubicBezTo>
                  <a:cubicBezTo>
                    <a:pt x="137" y="70"/>
                    <a:pt x="147" y="71"/>
                    <a:pt x="157" y="71"/>
                  </a:cubicBezTo>
                  <a:cubicBezTo>
                    <a:pt x="169" y="71"/>
                    <a:pt x="180" y="69"/>
                    <a:pt x="194" y="57"/>
                  </a:cubicBezTo>
                  <a:cubicBezTo>
                    <a:pt x="194" y="57"/>
                    <a:pt x="195" y="56"/>
                    <a:pt x="196" y="56"/>
                  </a:cubicBezTo>
                  <a:cubicBezTo>
                    <a:pt x="200" y="56"/>
                    <a:pt x="207" y="65"/>
                    <a:pt x="214" y="65"/>
                  </a:cubicBezTo>
                  <a:cubicBezTo>
                    <a:pt x="218" y="65"/>
                    <a:pt x="231" y="65"/>
                    <a:pt x="235" y="45"/>
                  </a:cubicBezTo>
                  <a:cubicBezTo>
                    <a:pt x="239" y="24"/>
                    <a:pt x="235" y="8"/>
                    <a:pt x="227" y="4"/>
                  </a:cubicBezTo>
                  <a:cubicBezTo>
                    <a:pt x="224" y="2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103"/>
            <p:cNvSpPr/>
            <p:nvPr/>
          </p:nvSpPr>
          <p:spPr>
            <a:xfrm>
              <a:off x="4581527" y="2750483"/>
              <a:ext cx="4294" cy="5238"/>
            </a:xfrm>
            <a:custGeom>
              <a:avLst/>
              <a:gdLst/>
              <a:ahLst/>
              <a:cxnLst/>
              <a:rect l="l" t="t" r="r" b="b"/>
              <a:pathLst>
                <a:path w="50" h="61" extrusionOk="0">
                  <a:moveTo>
                    <a:pt x="31" y="0"/>
                  </a:moveTo>
                  <a:cubicBezTo>
                    <a:pt x="24" y="0"/>
                    <a:pt x="14" y="9"/>
                    <a:pt x="0" y="28"/>
                  </a:cubicBezTo>
                  <a:cubicBezTo>
                    <a:pt x="4" y="57"/>
                    <a:pt x="12" y="61"/>
                    <a:pt x="25" y="61"/>
                  </a:cubicBezTo>
                  <a:cubicBezTo>
                    <a:pt x="33" y="57"/>
                    <a:pt x="45" y="61"/>
                    <a:pt x="49" y="28"/>
                  </a:cubicBezTo>
                  <a:cubicBezTo>
                    <a:pt x="43" y="9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103"/>
            <p:cNvSpPr/>
            <p:nvPr/>
          </p:nvSpPr>
          <p:spPr>
            <a:xfrm>
              <a:off x="4639663" y="2748594"/>
              <a:ext cx="3263" cy="5410"/>
            </a:xfrm>
            <a:custGeom>
              <a:avLst/>
              <a:gdLst/>
              <a:ahLst/>
              <a:cxnLst/>
              <a:rect l="l" t="t" r="r" b="b"/>
              <a:pathLst>
                <a:path w="38" h="63" extrusionOk="0">
                  <a:moveTo>
                    <a:pt x="12" y="1"/>
                  </a:moveTo>
                  <a:cubicBezTo>
                    <a:pt x="4" y="1"/>
                    <a:pt x="0" y="9"/>
                    <a:pt x="0" y="25"/>
                  </a:cubicBezTo>
                  <a:cubicBezTo>
                    <a:pt x="4" y="38"/>
                    <a:pt x="4" y="46"/>
                    <a:pt x="12" y="58"/>
                  </a:cubicBezTo>
                  <a:cubicBezTo>
                    <a:pt x="15" y="61"/>
                    <a:pt x="18" y="63"/>
                    <a:pt x="21" y="63"/>
                  </a:cubicBezTo>
                  <a:cubicBezTo>
                    <a:pt x="28" y="63"/>
                    <a:pt x="34" y="47"/>
                    <a:pt x="37" y="13"/>
                  </a:cubicBezTo>
                  <a:cubicBezTo>
                    <a:pt x="29" y="5"/>
                    <a:pt x="21" y="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103"/>
            <p:cNvSpPr/>
            <p:nvPr/>
          </p:nvSpPr>
          <p:spPr>
            <a:xfrm>
              <a:off x="4587796" y="2750054"/>
              <a:ext cx="3263" cy="5324"/>
            </a:xfrm>
            <a:custGeom>
              <a:avLst/>
              <a:gdLst/>
              <a:ahLst/>
              <a:cxnLst/>
              <a:rect l="l" t="t" r="r" b="b"/>
              <a:pathLst>
                <a:path w="38" h="62" extrusionOk="0">
                  <a:moveTo>
                    <a:pt x="20" y="0"/>
                  </a:moveTo>
                  <a:cubicBezTo>
                    <a:pt x="15" y="0"/>
                    <a:pt x="10" y="3"/>
                    <a:pt x="5" y="8"/>
                  </a:cubicBezTo>
                  <a:cubicBezTo>
                    <a:pt x="1" y="21"/>
                    <a:pt x="1" y="37"/>
                    <a:pt x="5" y="49"/>
                  </a:cubicBezTo>
                  <a:cubicBezTo>
                    <a:pt x="9" y="53"/>
                    <a:pt x="17" y="58"/>
                    <a:pt x="26" y="62"/>
                  </a:cubicBezTo>
                  <a:cubicBezTo>
                    <a:pt x="34" y="62"/>
                    <a:pt x="34" y="58"/>
                    <a:pt x="38" y="21"/>
                  </a:cubicBezTo>
                  <a:cubicBezTo>
                    <a:pt x="33" y="6"/>
                    <a:pt x="27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103"/>
            <p:cNvSpPr/>
            <p:nvPr/>
          </p:nvSpPr>
          <p:spPr>
            <a:xfrm>
              <a:off x="4626610" y="2748938"/>
              <a:ext cx="2920" cy="5066"/>
            </a:xfrm>
            <a:custGeom>
              <a:avLst/>
              <a:gdLst/>
              <a:ahLst/>
              <a:cxnLst/>
              <a:rect l="l" t="t" r="r" b="b"/>
              <a:pathLst>
                <a:path w="34" h="59" extrusionOk="0">
                  <a:moveTo>
                    <a:pt x="16" y="1"/>
                  </a:moveTo>
                  <a:cubicBezTo>
                    <a:pt x="12" y="1"/>
                    <a:pt x="6" y="7"/>
                    <a:pt x="0" y="21"/>
                  </a:cubicBezTo>
                  <a:cubicBezTo>
                    <a:pt x="4" y="46"/>
                    <a:pt x="7" y="59"/>
                    <a:pt x="17" y="59"/>
                  </a:cubicBezTo>
                  <a:cubicBezTo>
                    <a:pt x="18" y="59"/>
                    <a:pt x="19" y="59"/>
                    <a:pt x="21" y="58"/>
                  </a:cubicBezTo>
                  <a:cubicBezTo>
                    <a:pt x="33" y="54"/>
                    <a:pt x="33" y="42"/>
                    <a:pt x="33" y="25"/>
                  </a:cubicBezTo>
                  <a:cubicBezTo>
                    <a:pt x="29" y="17"/>
                    <a:pt x="25" y="9"/>
                    <a:pt x="21" y="5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103"/>
            <p:cNvSpPr/>
            <p:nvPr/>
          </p:nvSpPr>
          <p:spPr>
            <a:xfrm>
              <a:off x="4635713" y="2748594"/>
              <a:ext cx="2233" cy="5410"/>
            </a:xfrm>
            <a:custGeom>
              <a:avLst/>
              <a:gdLst/>
              <a:ahLst/>
              <a:cxnLst/>
              <a:rect l="l" t="t" r="r" b="b"/>
              <a:pathLst>
                <a:path w="26" h="63" extrusionOk="0">
                  <a:moveTo>
                    <a:pt x="13" y="1"/>
                  </a:moveTo>
                  <a:cubicBezTo>
                    <a:pt x="9" y="1"/>
                    <a:pt x="1" y="13"/>
                    <a:pt x="1" y="54"/>
                  </a:cubicBezTo>
                  <a:cubicBezTo>
                    <a:pt x="5" y="58"/>
                    <a:pt x="10" y="63"/>
                    <a:pt x="14" y="63"/>
                  </a:cubicBezTo>
                  <a:cubicBezTo>
                    <a:pt x="18" y="63"/>
                    <a:pt x="22" y="59"/>
                    <a:pt x="26" y="50"/>
                  </a:cubicBezTo>
                  <a:cubicBezTo>
                    <a:pt x="26" y="38"/>
                    <a:pt x="26" y="29"/>
                    <a:pt x="26" y="17"/>
                  </a:cubicBezTo>
                  <a:cubicBezTo>
                    <a:pt x="26" y="9"/>
                    <a:pt x="17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103"/>
            <p:cNvSpPr/>
            <p:nvPr/>
          </p:nvSpPr>
          <p:spPr>
            <a:xfrm>
              <a:off x="4575516" y="2752029"/>
              <a:ext cx="3263" cy="4122"/>
            </a:xfrm>
            <a:custGeom>
              <a:avLst/>
              <a:gdLst/>
              <a:ahLst/>
              <a:cxnLst/>
              <a:rect l="l" t="t" r="r" b="b"/>
              <a:pathLst>
                <a:path w="38" h="48" extrusionOk="0">
                  <a:moveTo>
                    <a:pt x="21" y="1"/>
                  </a:moveTo>
                  <a:cubicBezTo>
                    <a:pt x="14" y="1"/>
                    <a:pt x="6" y="4"/>
                    <a:pt x="0" y="22"/>
                  </a:cubicBezTo>
                  <a:cubicBezTo>
                    <a:pt x="6" y="41"/>
                    <a:pt x="13" y="47"/>
                    <a:pt x="19" y="47"/>
                  </a:cubicBezTo>
                  <a:cubicBezTo>
                    <a:pt x="23" y="47"/>
                    <a:pt x="26" y="46"/>
                    <a:pt x="29" y="43"/>
                  </a:cubicBezTo>
                  <a:cubicBezTo>
                    <a:pt x="33" y="35"/>
                    <a:pt x="37" y="30"/>
                    <a:pt x="37" y="22"/>
                  </a:cubicBezTo>
                  <a:cubicBezTo>
                    <a:pt x="37" y="14"/>
                    <a:pt x="33" y="2"/>
                    <a:pt x="29" y="2"/>
                  </a:cubicBezTo>
                  <a:cubicBezTo>
                    <a:pt x="28" y="2"/>
                    <a:pt x="24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103"/>
            <p:cNvSpPr/>
            <p:nvPr/>
          </p:nvSpPr>
          <p:spPr>
            <a:xfrm>
              <a:off x="4630818" y="2749281"/>
              <a:ext cx="2233" cy="4723"/>
            </a:xfrm>
            <a:custGeom>
              <a:avLst/>
              <a:gdLst/>
              <a:ahLst/>
              <a:cxnLst/>
              <a:rect l="l" t="t" r="r" b="b"/>
              <a:pathLst>
                <a:path w="26" h="55" extrusionOk="0">
                  <a:moveTo>
                    <a:pt x="13" y="1"/>
                  </a:moveTo>
                  <a:cubicBezTo>
                    <a:pt x="5" y="1"/>
                    <a:pt x="1" y="13"/>
                    <a:pt x="1" y="25"/>
                  </a:cubicBezTo>
                  <a:cubicBezTo>
                    <a:pt x="1" y="42"/>
                    <a:pt x="9" y="54"/>
                    <a:pt x="17" y="54"/>
                  </a:cubicBezTo>
                  <a:cubicBezTo>
                    <a:pt x="21" y="54"/>
                    <a:pt x="25" y="42"/>
                    <a:pt x="25" y="21"/>
                  </a:cubicBezTo>
                  <a:cubicBezTo>
                    <a:pt x="25" y="9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103"/>
            <p:cNvSpPr/>
            <p:nvPr/>
          </p:nvSpPr>
          <p:spPr>
            <a:xfrm>
              <a:off x="4571652" y="2818666"/>
              <a:ext cx="14169" cy="6011"/>
            </a:xfrm>
            <a:custGeom>
              <a:avLst/>
              <a:gdLst/>
              <a:ahLst/>
              <a:cxnLst/>
              <a:rect l="l" t="t" r="r" b="b"/>
              <a:pathLst>
                <a:path w="165" h="70" extrusionOk="0">
                  <a:moveTo>
                    <a:pt x="48" y="0"/>
                  </a:moveTo>
                  <a:cubicBezTo>
                    <a:pt x="27" y="0"/>
                    <a:pt x="7" y="12"/>
                    <a:pt x="0" y="30"/>
                  </a:cubicBezTo>
                  <a:cubicBezTo>
                    <a:pt x="10" y="58"/>
                    <a:pt x="22" y="70"/>
                    <a:pt x="32" y="70"/>
                  </a:cubicBezTo>
                  <a:cubicBezTo>
                    <a:pt x="35" y="70"/>
                    <a:pt x="38" y="69"/>
                    <a:pt x="41" y="67"/>
                  </a:cubicBezTo>
                  <a:cubicBezTo>
                    <a:pt x="54" y="59"/>
                    <a:pt x="66" y="57"/>
                    <a:pt x="78" y="57"/>
                  </a:cubicBezTo>
                  <a:cubicBezTo>
                    <a:pt x="97" y="57"/>
                    <a:pt x="115" y="63"/>
                    <a:pt x="136" y="63"/>
                  </a:cubicBezTo>
                  <a:cubicBezTo>
                    <a:pt x="144" y="63"/>
                    <a:pt x="156" y="59"/>
                    <a:pt x="164" y="55"/>
                  </a:cubicBezTo>
                  <a:cubicBezTo>
                    <a:pt x="164" y="22"/>
                    <a:pt x="160" y="9"/>
                    <a:pt x="152" y="5"/>
                  </a:cubicBezTo>
                  <a:cubicBezTo>
                    <a:pt x="136" y="5"/>
                    <a:pt x="123" y="1"/>
                    <a:pt x="111" y="1"/>
                  </a:cubicBezTo>
                  <a:lnTo>
                    <a:pt x="58" y="1"/>
                  </a:ln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103"/>
            <p:cNvSpPr/>
            <p:nvPr/>
          </p:nvSpPr>
          <p:spPr>
            <a:xfrm>
              <a:off x="4561776" y="2820298"/>
              <a:ext cx="6784" cy="4981"/>
            </a:xfrm>
            <a:custGeom>
              <a:avLst/>
              <a:gdLst/>
              <a:ahLst/>
              <a:cxnLst/>
              <a:rect l="l" t="t" r="r" b="b"/>
              <a:pathLst>
                <a:path w="79" h="58" extrusionOk="0">
                  <a:moveTo>
                    <a:pt x="54" y="1"/>
                  </a:moveTo>
                  <a:cubicBezTo>
                    <a:pt x="45" y="1"/>
                    <a:pt x="37" y="5"/>
                    <a:pt x="29" y="7"/>
                  </a:cubicBezTo>
                  <a:cubicBezTo>
                    <a:pt x="17" y="11"/>
                    <a:pt x="9" y="7"/>
                    <a:pt x="0" y="40"/>
                  </a:cubicBezTo>
                  <a:cubicBezTo>
                    <a:pt x="10" y="52"/>
                    <a:pt x="25" y="58"/>
                    <a:pt x="40" y="58"/>
                  </a:cubicBezTo>
                  <a:cubicBezTo>
                    <a:pt x="51" y="58"/>
                    <a:pt x="61" y="55"/>
                    <a:pt x="70" y="48"/>
                  </a:cubicBezTo>
                  <a:cubicBezTo>
                    <a:pt x="74" y="48"/>
                    <a:pt x="74" y="27"/>
                    <a:pt x="78" y="19"/>
                  </a:cubicBezTo>
                  <a:cubicBezTo>
                    <a:pt x="70" y="5"/>
                    <a:pt x="62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103"/>
            <p:cNvSpPr/>
            <p:nvPr/>
          </p:nvSpPr>
          <p:spPr>
            <a:xfrm>
              <a:off x="4551901" y="2819783"/>
              <a:ext cx="6097" cy="5753"/>
            </a:xfrm>
            <a:custGeom>
              <a:avLst/>
              <a:gdLst/>
              <a:ahLst/>
              <a:cxnLst/>
              <a:rect l="l" t="t" r="r" b="b"/>
              <a:pathLst>
                <a:path w="71" h="67" extrusionOk="0">
                  <a:moveTo>
                    <a:pt x="50" y="9"/>
                  </a:moveTo>
                  <a:cubicBezTo>
                    <a:pt x="33" y="17"/>
                    <a:pt x="13" y="1"/>
                    <a:pt x="0" y="37"/>
                  </a:cubicBezTo>
                  <a:cubicBezTo>
                    <a:pt x="5" y="66"/>
                    <a:pt x="17" y="66"/>
                    <a:pt x="25" y="66"/>
                  </a:cubicBezTo>
                  <a:cubicBezTo>
                    <a:pt x="27" y="67"/>
                    <a:pt x="29" y="67"/>
                    <a:pt x="32" y="67"/>
                  </a:cubicBezTo>
                  <a:cubicBezTo>
                    <a:pt x="47" y="67"/>
                    <a:pt x="63" y="56"/>
                    <a:pt x="70" y="42"/>
                  </a:cubicBezTo>
                  <a:cubicBezTo>
                    <a:pt x="62" y="13"/>
                    <a:pt x="58" y="9"/>
                    <a:pt x="5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103"/>
            <p:cNvSpPr/>
            <p:nvPr/>
          </p:nvSpPr>
          <p:spPr>
            <a:xfrm>
              <a:off x="4619569" y="2817636"/>
              <a:ext cx="4294" cy="6097"/>
            </a:xfrm>
            <a:custGeom>
              <a:avLst/>
              <a:gdLst/>
              <a:ahLst/>
              <a:cxnLst/>
              <a:rect l="l" t="t" r="r" b="b"/>
              <a:pathLst>
                <a:path w="50" h="71" extrusionOk="0">
                  <a:moveTo>
                    <a:pt x="32" y="1"/>
                  </a:moveTo>
                  <a:cubicBezTo>
                    <a:pt x="24" y="1"/>
                    <a:pt x="10" y="3"/>
                    <a:pt x="0" y="26"/>
                  </a:cubicBezTo>
                  <a:cubicBezTo>
                    <a:pt x="8" y="55"/>
                    <a:pt x="18" y="71"/>
                    <a:pt x="29" y="71"/>
                  </a:cubicBezTo>
                  <a:cubicBezTo>
                    <a:pt x="34" y="71"/>
                    <a:pt x="40" y="67"/>
                    <a:pt x="45" y="58"/>
                  </a:cubicBezTo>
                  <a:cubicBezTo>
                    <a:pt x="49" y="46"/>
                    <a:pt x="49" y="34"/>
                    <a:pt x="49" y="21"/>
                  </a:cubicBezTo>
                  <a:cubicBezTo>
                    <a:pt x="49" y="5"/>
                    <a:pt x="45" y="1"/>
                    <a:pt x="37" y="1"/>
                  </a:cubicBezTo>
                  <a:cubicBezTo>
                    <a:pt x="36" y="1"/>
                    <a:pt x="35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103"/>
            <p:cNvSpPr/>
            <p:nvPr/>
          </p:nvSpPr>
          <p:spPr>
            <a:xfrm>
              <a:off x="4613558" y="2818065"/>
              <a:ext cx="3263" cy="4723"/>
            </a:xfrm>
            <a:custGeom>
              <a:avLst/>
              <a:gdLst/>
              <a:ahLst/>
              <a:cxnLst/>
              <a:rect l="l" t="t" r="r" b="b"/>
              <a:pathLst>
                <a:path w="38" h="55" extrusionOk="0">
                  <a:moveTo>
                    <a:pt x="17" y="0"/>
                  </a:moveTo>
                  <a:cubicBezTo>
                    <a:pt x="13" y="0"/>
                    <a:pt x="9" y="4"/>
                    <a:pt x="5" y="8"/>
                  </a:cubicBezTo>
                  <a:cubicBezTo>
                    <a:pt x="0" y="16"/>
                    <a:pt x="0" y="33"/>
                    <a:pt x="5" y="45"/>
                  </a:cubicBezTo>
                  <a:cubicBezTo>
                    <a:pt x="11" y="51"/>
                    <a:pt x="17" y="55"/>
                    <a:pt x="21" y="55"/>
                  </a:cubicBezTo>
                  <a:cubicBezTo>
                    <a:pt x="23" y="55"/>
                    <a:pt x="24" y="54"/>
                    <a:pt x="25" y="53"/>
                  </a:cubicBezTo>
                  <a:cubicBezTo>
                    <a:pt x="33" y="49"/>
                    <a:pt x="37" y="37"/>
                    <a:pt x="37" y="29"/>
                  </a:cubicBezTo>
                  <a:cubicBezTo>
                    <a:pt x="37" y="16"/>
                    <a:pt x="33" y="4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103"/>
            <p:cNvSpPr/>
            <p:nvPr/>
          </p:nvSpPr>
          <p:spPr>
            <a:xfrm>
              <a:off x="4587109" y="2819525"/>
              <a:ext cx="3263" cy="4036"/>
            </a:xfrm>
            <a:custGeom>
              <a:avLst/>
              <a:gdLst/>
              <a:ahLst/>
              <a:cxnLst/>
              <a:rect l="l" t="t" r="r" b="b"/>
              <a:pathLst>
                <a:path w="38" h="47" extrusionOk="0">
                  <a:moveTo>
                    <a:pt x="18" y="0"/>
                  </a:moveTo>
                  <a:cubicBezTo>
                    <a:pt x="13" y="0"/>
                    <a:pt x="9" y="6"/>
                    <a:pt x="1" y="16"/>
                  </a:cubicBezTo>
                  <a:cubicBezTo>
                    <a:pt x="1" y="32"/>
                    <a:pt x="9" y="45"/>
                    <a:pt x="17" y="45"/>
                  </a:cubicBezTo>
                  <a:cubicBezTo>
                    <a:pt x="19" y="46"/>
                    <a:pt x="21" y="46"/>
                    <a:pt x="24" y="46"/>
                  </a:cubicBezTo>
                  <a:cubicBezTo>
                    <a:pt x="29" y="46"/>
                    <a:pt x="35" y="40"/>
                    <a:pt x="38" y="16"/>
                  </a:cubicBezTo>
                  <a:cubicBezTo>
                    <a:pt x="27" y="6"/>
                    <a:pt x="22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103"/>
            <p:cNvSpPr/>
            <p:nvPr/>
          </p:nvSpPr>
          <p:spPr>
            <a:xfrm>
              <a:off x="4600848" y="2818752"/>
              <a:ext cx="2576" cy="4294"/>
            </a:xfrm>
            <a:custGeom>
              <a:avLst/>
              <a:gdLst/>
              <a:ahLst/>
              <a:cxnLst/>
              <a:rect l="l" t="t" r="r" b="b"/>
              <a:pathLst>
                <a:path w="30" h="50" extrusionOk="0">
                  <a:moveTo>
                    <a:pt x="9" y="0"/>
                  </a:moveTo>
                  <a:cubicBezTo>
                    <a:pt x="5" y="0"/>
                    <a:pt x="1" y="13"/>
                    <a:pt x="1" y="21"/>
                  </a:cubicBezTo>
                  <a:cubicBezTo>
                    <a:pt x="1" y="33"/>
                    <a:pt x="5" y="49"/>
                    <a:pt x="13" y="49"/>
                  </a:cubicBezTo>
                  <a:cubicBezTo>
                    <a:pt x="21" y="49"/>
                    <a:pt x="25" y="41"/>
                    <a:pt x="29" y="8"/>
                  </a:cubicBezTo>
                  <a:cubicBezTo>
                    <a:pt x="21" y="4"/>
                    <a:pt x="17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103"/>
            <p:cNvSpPr/>
            <p:nvPr/>
          </p:nvSpPr>
          <p:spPr>
            <a:xfrm>
              <a:off x="4594923" y="2819010"/>
              <a:ext cx="2147" cy="4122"/>
            </a:xfrm>
            <a:custGeom>
              <a:avLst/>
              <a:gdLst/>
              <a:ahLst/>
              <a:cxnLst/>
              <a:rect l="l" t="t" r="r" b="b"/>
              <a:pathLst>
                <a:path w="25" h="48" extrusionOk="0">
                  <a:moveTo>
                    <a:pt x="13" y="0"/>
                  </a:moveTo>
                  <a:cubicBezTo>
                    <a:pt x="7" y="0"/>
                    <a:pt x="3" y="8"/>
                    <a:pt x="0" y="22"/>
                  </a:cubicBezTo>
                  <a:cubicBezTo>
                    <a:pt x="3" y="41"/>
                    <a:pt x="9" y="48"/>
                    <a:pt x="15" y="48"/>
                  </a:cubicBezTo>
                  <a:cubicBezTo>
                    <a:pt x="17" y="48"/>
                    <a:pt x="19" y="47"/>
                    <a:pt x="21" y="46"/>
                  </a:cubicBezTo>
                  <a:cubicBezTo>
                    <a:pt x="25" y="34"/>
                    <a:pt x="25" y="26"/>
                    <a:pt x="25" y="18"/>
                  </a:cubicBezTo>
                  <a:cubicBezTo>
                    <a:pt x="25" y="10"/>
                    <a:pt x="21" y="5"/>
                    <a:pt x="16" y="1"/>
                  </a:cubicBezTo>
                  <a:cubicBezTo>
                    <a:pt x="15" y="1"/>
                    <a:pt x="14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103"/>
            <p:cNvSpPr/>
            <p:nvPr/>
          </p:nvSpPr>
          <p:spPr>
            <a:xfrm>
              <a:off x="4607890" y="2818752"/>
              <a:ext cx="2233" cy="4981"/>
            </a:xfrm>
            <a:custGeom>
              <a:avLst/>
              <a:gdLst/>
              <a:ahLst/>
              <a:cxnLst/>
              <a:rect l="l" t="t" r="r" b="b"/>
              <a:pathLst>
                <a:path w="26" h="58" extrusionOk="0">
                  <a:moveTo>
                    <a:pt x="9" y="0"/>
                  </a:moveTo>
                  <a:cubicBezTo>
                    <a:pt x="5" y="0"/>
                    <a:pt x="1" y="8"/>
                    <a:pt x="1" y="17"/>
                  </a:cubicBezTo>
                  <a:cubicBezTo>
                    <a:pt x="1" y="25"/>
                    <a:pt x="1" y="33"/>
                    <a:pt x="1" y="41"/>
                  </a:cubicBezTo>
                  <a:cubicBezTo>
                    <a:pt x="5" y="45"/>
                    <a:pt x="5" y="49"/>
                    <a:pt x="9" y="49"/>
                  </a:cubicBezTo>
                  <a:cubicBezTo>
                    <a:pt x="13" y="54"/>
                    <a:pt x="13" y="54"/>
                    <a:pt x="17" y="58"/>
                  </a:cubicBezTo>
                  <a:cubicBezTo>
                    <a:pt x="25" y="17"/>
                    <a:pt x="2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103"/>
            <p:cNvSpPr/>
            <p:nvPr/>
          </p:nvSpPr>
          <p:spPr>
            <a:xfrm>
              <a:off x="4576890" y="2797284"/>
              <a:ext cx="4294" cy="4551"/>
            </a:xfrm>
            <a:custGeom>
              <a:avLst/>
              <a:gdLst/>
              <a:ahLst/>
              <a:cxnLst/>
              <a:rect l="l" t="t" r="r" b="b"/>
              <a:pathLst>
                <a:path w="50" h="53" extrusionOk="0">
                  <a:moveTo>
                    <a:pt x="30" y="0"/>
                  </a:moveTo>
                  <a:cubicBezTo>
                    <a:pt x="20" y="0"/>
                    <a:pt x="10" y="6"/>
                    <a:pt x="1" y="20"/>
                  </a:cubicBezTo>
                  <a:cubicBezTo>
                    <a:pt x="11" y="44"/>
                    <a:pt x="20" y="52"/>
                    <a:pt x="29" y="52"/>
                  </a:cubicBezTo>
                  <a:cubicBezTo>
                    <a:pt x="34" y="52"/>
                    <a:pt x="40" y="50"/>
                    <a:pt x="46" y="45"/>
                  </a:cubicBezTo>
                  <a:cubicBezTo>
                    <a:pt x="50" y="41"/>
                    <a:pt x="50" y="29"/>
                    <a:pt x="50" y="8"/>
                  </a:cubicBezTo>
                  <a:cubicBezTo>
                    <a:pt x="43" y="3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103"/>
            <p:cNvSpPr/>
            <p:nvPr/>
          </p:nvSpPr>
          <p:spPr>
            <a:xfrm>
              <a:off x="4585391" y="2797112"/>
              <a:ext cx="3263" cy="4294"/>
            </a:xfrm>
            <a:custGeom>
              <a:avLst/>
              <a:gdLst/>
              <a:ahLst/>
              <a:cxnLst/>
              <a:rect l="l" t="t" r="r" b="b"/>
              <a:pathLst>
                <a:path w="38" h="50" extrusionOk="0">
                  <a:moveTo>
                    <a:pt x="18" y="0"/>
                  </a:moveTo>
                  <a:cubicBezTo>
                    <a:pt x="13" y="0"/>
                    <a:pt x="8" y="7"/>
                    <a:pt x="0" y="18"/>
                  </a:cubicBezTo>
                  <a:cubicBezTo>
                    <a:pt x="0" y="39"/>
                    <a:pt x="8" y="47"/>
                    <a:pt x="17" y="47"/>
                  </a:cubicBezTo>
                  <a:cubicBezTo>
                    <a:pt x="18" y="48"/>
                    <a:pt x="20" y="50"/>
                    <a:pt x="23" y="50"/>
                  </a:cubicBezTo>
                  <a:cubicBezTo>
                    <a:pt x="28" y="50"/>
                    <a:pt x="34" y="44"/>
                    <a:pt x="37" y="22"/>
                  </a:cubicBezTo>
                  <a:cubicBezTo>
                    <a:pt x="29" y="8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103"/>
            <p:cNvSpPr/>
            <p:nvPr/>
          </p:nvSpPr>
          <p:spPr>
            <a:xfrm>
              <a:off x="4615704" y="2796339"/>
              <a:ext cx="2147" cy="4208"/>
            </a:xfrm>
            <a:custGeom>
              <a:avLst/>
              <a:gdLst/>
              <a:ahLst/>
              <a:cxnLst/>
              <a:rect l="l" t="t" r="r" b="b"/>
              <a:pathLst>
                <a:path w="25" h="49" extrusionOk="0">
                  <a:moveTo>
                    <a:pt x="15" y="0"/>
                  </a:moveTo>
                  <a:cubicBezTo>
                    <a:pt x="14" y="0"/>
                    <a:pt x="13" y="1"/>
                    <a:pt x="12" y="3"/>
                  </a:cubicBezTo>
                  <a:cubicBezTo>
                    <a:pt x="4" y="7"/>
                    <a:pt x="0" y="11"/>
                    <a:pt x="0" y="31"/>
                  </a:cubicBezTo>
                  <a:cubicBezTo>
                    <a:pt x="3" y="44"/>
                    <a:pt x="5" y="49"/>
                    <a:pt x="10" y="49"/>
                  </a:cubicBezTo>
                  <a:cubicBezTo>
                    <a:pt x="14" y="49"/>
                    <a:pt x="18" y="47"/>
                    <a:pt x="25" y="44"/>
                  </a:cubicBezTo>
                  <a:cubicBezTo>
                    <a:pt x="21" y="14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103"/>
            <p:cNvSpPr/>
            <p:nvPr/>
          </p:nvSpPr>
          <p:spPr>
            <a:xfrm>
              <a:off x="4625494" y="2884874"/>
              <a:ext cx="5066" cy="4723"/>
            </a:xfrm>
            <a:custGeom>
              <a:avLst/>
              <a:gdLst/>
              <a:ahLst/>
              <a:cxnLst/>
              <a:rect l="l" t="t" r="r" b="b"/>
              <a:pathLst>
                <a:path w="59" h="55" extrusionOk="0">
                  <a:moveTo>
                    <a:pt x="32" y="1"/>
                  </a:moveTo>
                  <a:cubicBezTo>
                    <a:pt x="22" y="1"/>
                    <a:pt x="12" y="9"/>
                    <a:pt x="1" y="26"/>
                  </a:cubicBezTo>
                  <a:cubicBezTo>
                    <a:pt x="18" y="45"/>
                    <a:pt x="30" y="55"/>
                    <a:pt x="39" y="55"/>
                  </a:cubicBezTo>
                  <a:cubicBezTo>
                    <a:pt x="48" y="55"/>
                    <a:pt x="54" y="42"/>
                    <a:pt x="58" y="18"/>
                  </a:cubicBezTo>
                  <a:cubicBezTo>
                    <a:pt x="49" y="7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103"/>
            <p:cNvSpPr/>
            <p:nvPr/>
          </p:nvSpPr>
          <p:spPr>
            <a:xfrm>
              <a:off x="4610037" y="2885991"/>
              <a:ext cx="3607" cy="4723"/>
            </a:xfrm>
            <a:custGeom>
              <a:avLst/>
              <a:gdLst/>
              <a:ahLst/>
              <a:cxnLst/>
              <a:rect l="l" t="t" r="r" b="b"/>
              <a:pathLst>
                <a:path w="42" h="55" extrusionOk="0">
                  <a:moveTo>
                    <a:pt x="23" y="1"/>
                  </a:moveTo>
                  <a:cubicBezTo>
                    <a:pt x="17" y="1"/>
                    <a:pt x="11" y="9"/>
                    <a:pt x="0" y="26"/>
                  </a:cubicBezTo>
                  <a:cubicBezTo>
                    <a:pt x="0" y="46"/>
                    <a:pt x="9" y="50"/>
                    <a:pt x="17" y="54"/>
                  </a:cubicBezTo>
                  <a:cubicBezTo>
                    <a:pt x="21" y="54"/>
                    <a:pt x="37" y="50"/>
                    <a:pt x="41" y="26"/>
                  </a:cubicBezTo>
                  <a:cubicBezTo>
                    <a:pt x="33" y="9"/>
                    <a:pt x="28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103"/>
            <p:cNvSpPr/>
            <p:nvPr/>
          </p:nvSpPr>
          <p:spPr>
            <a:xfrm>
              <a:off x="4561433" y="2887365"/>
              <a:ext cx="2490" cy="4036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2" y="0"/>
                  </a:moveTo>
                  <a:cubicBezTo>
                    <a:pt x="7" y="0"/>
                    <a:pt x="4" y="10"/>
                    <a:pt x="0" y="46"/>
                  </a:cubicBezTo>
                  <a:lnTo>
                    <a:pt x="25" y="46"/>
                  </a:lnTo>
                  <a:cubicBezTo>
                    <a:pt x="29" y="18"/>
                    <a:pt x="25" y="5"/>
                    <a:pt x="17" y="1"/>
                  </a:cubicBezTo>
                  <a:cubicBezTo>
                    <a:pt x="15" y="1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103"/>
            <p:cNvSpPr/>
            <p:nvPr/>
          </p:nvSpPr>
          <p:spPr>
            <a:xfrm>
              <a:off x="4568131" y="2887622"/>
              <a:ext cx="2490" cy="4122"/>
            </a:xfrm>
            <a:custGeom>
              <a:avLst/>
              <a:gdLst/>
              <a:ahLst/>
              <a:cxnLst/>
              <a:rect l="l" t="t" r="r" b="b"/>
              <a:pathLst>
                <a:path w="29" h="48" extrusionOk="0">
                  <a:moveTo>
                    <a:pt x="15" y="1"/>
                  </a:moveTo>
                  <a:cubicBezTo>
                    <a:pt x="10" y="1"/>
                    <a:pt x="6" y="6"/>
                    <a:pt x="0" y="19"/>
                  </a:cubicBezTo>
                  <a:cubicBezTo>
                    <a:pt x="6" y="39"/>
                    <a:pt x="12" y="47"/>
                    <a:pt x="18" y="47"/>
                  </a:cubicBezTo>
                  <a:cubicBezTo>
                    <a:pt x="20" y="47"/>
                    <a:pt x="22" y="46"/>
                    <a:pt x="25" y="43"/>
                  </a:cubicBezTo>
                  <a:cubicBezTo>
                    <a:pt x="25" y="35"/>
                    <a:pt x="29" y="31"/>
                    <a:pt x="29" y="23"/>
                  </a:cubicBezTo>
                  <a:cubicBezTo>
                    <a:pt x="25" y="15"/>
                    <a:pt x="25" y="7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103"/>
            <p:cNvSpPr/>
            <p:nvPr/>
          </p:nvSpPr>
          <p:spPr>
            <a:xfrm>
              <a:off x="4574485" y="2887107"/>
              <a:ext cx="2490" cy="3693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6" y="0"/>
                  </a:moveTo>
                  <a:cubicBezTo>
                    <a:pt x="8" y="0"/>
                    <a:pt x="0" y="13"/>
                    <a:pt x="0" y="33"/>
                  </a:cubicBezTo>
                  <a:cubicBezTo>
                    <a:pt x="7" y="40"/>
                    <a:pt x="11" y="43"/>
                    <a:pt x="16" y="43"/>
                  </a:cubicBezTo>
                  <a:cubicBezTo>
                    <a:pt x="19" y="43"/>
                    <a:pt x="23" y="41"/>
                    <a:pt x="29" y="37"/>
                  </a:cubicBezTo>
                  <a:cubicBezTo>
                    <a:pt x="29" y="13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103"/>
            <p:cNvSpPr/>
            <p:nvPr/>
          </p:nvSpPr>
          <p:spPr>
            <a:xfrm>
              <a:off x="4558942" y="2864179"/>
              <a:ext cx="12795" cy="5925"/>
            </a:xfrm>
            <a:custGeom>
              <a:avLst/>
              <a:gdLst/>
              <a:ahLst/>
              <a:cxnLst/>
              <a:rect l="l" t="t" r="r" b="b"/>
              <a:pathLst>
                <a:path w="149" h="69" extrusionOk="0">
                  <a:moveTo>
                    <a:pt x="70" y="1"/>
                  </a:moveTo>
                  <a:cubicBezTo>
                    <a:pt x="50" y="1"/>
                    <a:pt x="29" y="5"/>
                    <a:pt x="9" y="21"/>
                  </a:cubicBezTo>
                  <a:cubicBezTo>
                    <a:pt x="5" y="25"/>
                    <a:pt x="5" y="33"/>
                    <a:pt x="0" y="37"/>
                  </a:cubicBezTo>
                  <a:cubicBezTo>
                    <a:pt x="10" y="62"/>
                    <a:pt x="19" y="68"/>
                    <a:pt x="28" y="68"/>
                  </a:cubicBezTo>
                  <a:cubicBezTo>
                    <a:pt x="31" y="68"/>
                    <a:pt x="34" y="67"/>
                    <a:pt x="37" y="66"/>
                  </a:cubicBezTo>
                  <a:cubicBezTo>
                    <a:pt x="50" y="64"/>
                    <a:pt x="61" y="63"/>
                    <a:pt x="72" y="63"/>
                  </a:cubicBezTo>
                  <a:cubicBezTo>
                    <a:pt x="83" y="63"/>
                    <a:pt x="93" y="64"/>
                    <a:pt x="103" y="66"/>
                  </a:cubicBezTo>
                  <a:cubicBezTo>
                    <a:pt x="107" y="67"/>
                    <a:pt x="110" y="68"/>
                    <a:pt x="114" y="68"/>
                  </a:cubicBezTo>
                  <a:cubicBezTo>
                    <a:pt x="127" y="68"/>
                    <a:pt x="139" y="62"/>
                    <a:pt x="148" y="46"/>
                  </a:cubicBezTo>
                  <a:cubicBezTo>
                    <a:pt x="148" y="17"/>
                    <a:pt x="140" y="5"/>
                    <a:pt x="132" y="5"/>
                  </a:cubicBezTo>
                  <a:cubicBezTo>
                    <a:pt x="111" y="5"/>
                    <a:pt x="91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103"/>
            <p:cNvSpPr/>
            <p:nvPr/>
          </p:nvSpPr>
          <p:spPr>
            <a:xfrm>
              <a:off x="4604369" y="2862719"/>
              <a:ext cx="9618" cy="6355"/>
            </a:xfrm>
            <a:custGeom>
              <a:avLst/>
              <a:gdLst/>
              <a:ahLst/>
              <a:cxnLst/>
              <a:rect l="l" t="t" r="r" b="b"/>
              <a:pathLst>
                <a:path w="112" h="74" extrusionOk="0">
                  <a:moveTo>
                    <a:pt x="103" y="0"/>
                  </a:moveTo>
                  <a:cubicBezTo>
                    <a:pt x="102" y="0"/>
                    <a:pt x="101" y="1"/>
                    <a:pt x="99" y="1"/>
                  </a:cubicBezTo>
                  <a:cubicBezTo>
                    <a:pt x="85" y="3"/>
                    <a:pt x="71" y="3"/>
                    <a:pt x="57" y="3"/>
                  </a:cubicBezTo>
                  <a:cubicBezTo>
                    <a:pt x="43" y="3"/>
                    <a:pt x="30" y="3"/>
                    <a:pt x="17" y="5"/>
                  </a:cubicBezTo>
                  <a:cubicBezTo>
                    <a:pt x="9" y="5"/>
                    <a:pt x="5" y="18"/>
                    <a:pt x="1" y="26"/>
                  </a:cubicBezTo>
                  <a:cubicBezTo>
                    <a:pt x="12" y="59"/>
                    <a:pt x="21" y="73"/>
                    <a:pt x="33" y="73"/>
                  </a:cubicBezTo>
                  <a:cubicBezTo>
                    <a:pt x="39" y="73"/>
                    <a:pt x="46" y="70"/>
                    <a:pt x="54" y="63"/>
                  </a:cubicBezTo>
                  <a:cubicBezTo>
                    <a:pt x="57" y="59"/>
                    <a:pt x="61" y="53"/>
                    <a:pt x="62" y="53"/>
                  </a:cubicBezTo>
                  <a:cubicBezTo>
                    <a:pt x="62" y="53"/>
                    <a:pt x="62" y="54"/>
                    <a:pt x="62" y="54"/>
                  </a:cubicBezTo>
                  <a:cubicBezTo>
                    <a:pt x="71" y="63"/>
                    <a:pt x="79" y="68"/>
                    <a:pt x="85" y="68"/>
                  </a:cubicBezTo>
                  <a:cubicBezTo>
                    <a:pt x="94" y="68"/>
                    <a:pt x="102" y="60"/>
                    <a:pt x="112" y="46"/>
                  </a:cubicBezTo>
                  <a:cubicBezTo>
                    <a:pt x="112" y="14"/>
                    <a:pt x="112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103"/>
            <p:cNvSpPr/>
            <p:nvPr/>
          </p:nvSpPr>
          <p:spPr>
            <a:xfrm>
              <a:off x="4589599" y="2862719"/>
              <a:ext cx="6440" cy="6269"/>
            </a:xfrm>
            <a:custGeom>
              <a:avLst/>
              <a:gdLst/>
              <a:ahLst/>
              <a:cxnLst/>
              <a:rect l="l" t="t" r="r" b="b"/>
              <a:pathLst>
                <a:path w="75" h="73" extrusionOk="0">
                  <a:moveTo>
                    <a:pt x="58" y="0"/>
                  </a:moveTo>
                  <a:cubicBezTo>
                    <a:pt x="57" y="0"/>
                    <a:pt x="55" y="0"/>
                    <a:pt x="54" y="1"/>
                  </a:cubicBezTo>
                  <a:cubicBezTo>
                    <a:pt x="37" y="9"/>
                    <a:pt x="17" y="1"/>
                    <a:pt x="0" y="38"/>
                  </a:cubicBezTo>
                  <a:cubicBezTo>
                    <a:pt x="14" y="67"/>
                    <a:pt x="25" y="72"/>
                    <a:pt x="36" y="72"/>
                  </a:cubicBezTo>
                  <a:cubicBezTo>
                    <a:pt x="42" y="72"/>
                    <a:pt x="48" y="71"/>
                    <a:pt x="54" y="71"/>
                  </a:cubicBezTo>
                  <a:cubicBezTo>
                    <a:pt x="70" y="67"/>
                    <a:pt x="70" y="54"/>
                    <a:pt x="74" y="26"/>
                  </a:cubicBezTo>
                  <a:cubicBezTo>
                    <a:pt x="71" y="9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103"/>
            <p:cNvSpPr/>
            <p:nvPr/>
          </p:nvSpPr>
          <p:spPr>
            <a:xfrm>
              <a:off x="4581527" y="2863406"/>
              <a:ext cx="5324" cy="5324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45" y="1"/>
                  </a:moveTo>
                  <a:cubicBezTo>
                    <a:pt x="27" y="1"/>
                    <a:pt x="7" y="12"/>
                    <a:pt x="0" y="30"/>
                  </a:cubicBezTo>
                  <a:cubicBezTo>
                    <a:pt x="14" y="52"/>
                    <a:pt x="27" y="62"/>
                    <a:pt x="38" y="62"/>
                  </a:cubicBezTo>
                  <a:cubicBezTo>
                    <a:pt x="46" y="62"/>
                    <a:pt x="52" y="57"/>
                    <a:pt x="58" y="46"/>
                  </a:cubicBezTo>
                  <a:cubicBezTo>
                    <a:pt x="62" y="38"/>
                    <a:pt x="62" y="30"/>
                    <a:pt x="62" y="22"/>
                  </a:cubicBezTo>
                  <a:cubicBezTo>
                    <a:pt x="62" y="14"/>
                    <a:pt x="58" y="1"/>
                    <a:pt x="53" y="1"/>
                  </a:cubicBezTo>
                  <a:cubicBezTo>
                    <a:pt x="51" y="1"/>
                    <a:pt x="4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103"/>
            <p:cNvSpPr/>
            <p:nvPr/>
          </p:nvSpPr>
          <p:spPr>
            <a:xfrm>
              <a:off x="4574056" y="2864179"/>
              <a:ext cx="5066" cy="5753"/>
            </a:xfrm>
            <a:custGeom>
              <a:avLst/>
              <a:gdLst/>
              <a:ahLst/>
              <a:cxnLst/>
              <a:rect l="l" t="t" r="r" b="b"/>
              <a:pathLst>
                <a:path w="59" h="67" extrusionOk="0">
                  <a:moveTo>
                    <a:pt x="21" y="1"/>
                  </a:moveTo>
                  <a:cubicBezTo>
                    <a:pt x="13" y="1"/>
                    <a:pt x="5" y="9"/>
                    <a:pt x="1" y="42"/>
                  </a:cubicBezTo>
                  <a:lnTo>
                    <a:pt x="26" y="62"/>
                  </a:lnTo>
                  <a:cubicBezTo>
                    <a:pt x="29" y="65"/>
                    <a:pt x="32" y="67"/>
                    <a:pt x="35" y="67"/>
                  </a:cubicBezTo>
                  <a:cubicBezTo>
                    <a:pt x="42" y="67"/>
                    <a:pt x="48" y="55"/>
                    <a:pt x="54" y="37"/>
                  </a:cubicBezTo>
                  <a:cubicBezTo>
                    <a:pt x="58" y="29"/>
                    <a:pt x="54" y="13"/>
                    <a:pt x="50" y="9"/>
                  </a:cubicBezTo>
                  <a:cubicBezTo>
                    <a:pt x="42" y="5"/>
                    <a:pt x="30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103"/>
            <p:cNvSpPr/>
            <p:nvPr/>
          </p:nvSpPr>
          <p:spPr>
            <a:xfrm>
              <a:off x="4598444" y="2862891"/>
              <a:ext cx="4294" cy="5753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26" y="1"/>
                  </a:moveTo>
                  <a:cubicBezTo>
                    <a:pt x="17" y="1"/>
                    <a:pt x="6" y="7"/>
                    <a:pt x="0" y="32"/>
                  </a:cubicBezTo>
                  <a:cubicBezTo>
                    <a:pt x="9" y="55"/>
                    <a:pt x="17" y="66"/>
                    <a:pt x="28" y="66"/>
                  </a:cubicBezTo>
                  <a:cubicBezTo>
                    <a:pt x="32" y="66"/>
                    <a:pt x="36" y="64"/>
                    <a:pt x="41" y="61"/>
                  </a:cubicBezTo>
                  <a:cubicBezTo>
                    <a:pt x="49" y="48"/>
                    <a:pt x="49" y="36"/>
                    <a:pt x="49" y="24"/>
                  </a:cubicBezTo>
                  <a:cubicBezTo>
                    <a:pt x="49" y="7"/>
                    <a:pt x="41" y="3"/>
                    <a:pt x="37" y="3"/>
                  </a:cubicBezTo>
                  <a:cubicBezTo>
                    <a:pt x="34" y="2"/>
                    <a:pt x="3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103"/>
            <p:cNvSpPr/>
            <p:nvPr/>
          </p:nvSpPr>
          <p:spPr>
            <a:xfrm>
              <a:off x="4622402" y="2862118"/>
              <a:ext cx="3607" cy="5238"/>
            </a:xfrm>
            <a:custGeom>
              <a:avLst/>
              <a:gdLst/>
              <a:ahLst/>
              <a:cxnLst/>
              <a:rect l="l" t="t" r="r" b="b"/>
              <a:pathLst>
                <a:path w="42" h="61" extrusionOk="0">
                  <a:moveTo>
                    <a:pt x="19" y="0"/>
                  </a:moveTo>
                  <a:cubicBezTo>
                    <a:pt x="15" y="0"/>
                    <a:pt x="12" y="2"/>
                    <a:pt x="8" y="4"/>
                  </a:cubicBezTo>
                  <a:cubicBezTo>
                    <a:pt x="4" y="12"/>
                    <a:pt x="0" y="20"/>
                    <a:pt x="4" y="29"/>
                  </a:cubicBezTo>
                  <a:cubicBezTo>
                    <a:pt x="4" y="41"/>
                    <a:pt x="4" y="49"/>
                    <a:pt x="12" y="57"/>
                  </a:cubicBezTo>
                  <a:cubicBezTo>
                    <a:pt x="15" y="59"/>
                    <a:pt x="18" y="60"/>
                    <a:pt x="20" y="60"/>
                  </a:cubicBezTo>
                  <a:cubicBezTo>
                    <a:pt x="27" y="60"/>
                    <a:pt x="32" y="50"/>
                    <a:pt x="41" y="25"/>
                  </a:cubicBezTo>
                  <a:cubicBezTo>
                    <a:pt x="33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103"/>
            <p:cNvSpPr/>
            <p:nvPr/>
          </p:nvSpPr>
          <p:spPr>
            <a:xfrm>
              <a:off x="4627297" y="2862032"/>
              <a:ext cx="2233" cy="5066"/>
            </a:xfrm>
            <a:custGeom>
              <a:avLst/>
              <a:gdLst/>
              <a:ahLst/>
              <a:cxnLst/>
              <a:rect l="l" t="t" r="r" b="b"/>
              <a:pathLst>
                <a:path w="26" h="59" extrusionOk="0">
                  <a:moveTo>
                    <a:pt x="9" y="1"/>
                  </a:moveTo>
                  <a:cubicBezTo>
                    <a:pt x="5" y="9"/>
                    <a:pt x="1" y="13"/>
                    <a:pt x="1" y="21"/>
                  </a:cubicBezTo>
                  <a:cubicBezTo>
                    <a:pt x="1" y="34"/>
                    <a:pt x="9" y="58"/>
                    <a:pt x="13" y="58"/>
                  </a:cubicBezTo>
                  <a:cubicBezTo>
                    <a:pt x="21" y="58"/>
                    <a:pt x="25" y="42"/>
                    <a:pt x="25" y="26"/>
                  </a:cubicBezTo>
                  <a:cubicBezTo>
                    <a:pt x="25" y="9"/>
                    <a:pt x="2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103"/>
            <p:cNvSpPr/>
            <p:nvPr/>
          </p:nvSpPr>
          <p:spPr>
            <a:xfrm>
              <a:off x="4617422" y="2862977"/>
              <a:ext cx="2576" cy="3521"/>
            </a:xfrm>
            <a:custGeom>
              <a:avLst/>
              <a:gdLst/>
              <a:ahLst/>
              <a:cxnLst/>
              <a:rect l="l" t="t" r="r" b="b"/>
              <a:pathLst>
                <a:path w="30" h="41" extrusionOk="0">
                  <a:moveTo>
                    <a:pt x="13" y="0"/>
                  </a:moveTo>
                  <a:cubicBezTo>
                    <a:pt x="10" y="0"/>
                    <a:pt x="7" y="6"/>
                    <a:pt x="1" y="19"/>
                  </a:cubicBezTo>
                  <a:cubicBezTo>
                    <a:pt x="7" y="33"/>
                    <a:pt x="10" y="40"/>
                    <a:pt x="13" y="40"/>
                  </a:cubicBezTo>
                  <a:cubicBezTo>
                    <a:pt x="17" y="40"/>
                    <a:pt x="21" y="33"/>
                    <a:pt x="29" y="19"/>
                  </a:cubicBezTo>
                  <a:cubicBezTo>
                    <a:pt x="21" y="6"/>
                    <a:pt x="17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103"/>
            <p:cNvSpPr/>
            <p:nvPr/>
          </p:nvSpPr>
          <p:spPr>
            <a:xfrm>
              <a:off x="4596641" y="2725323"/>
              <a:ext cx="72992" cy="9274"/>
            </a:xfrm>
            <a:custGeom>
              <a:avLst/>
              <a:gdLst/>
              <a:ahLst/>
              <a:cxnLst/>
              <a:rect l="l" t="t" r="r" b="b"/>
              <a:pathLst>
                <a:path w="850" h="108" extrusionOk="0">
                  <a:moveTo>
                    <a:pt x="751" y="0"/>
                  </a:moveTo>
                  <a:cubicBezTo>
                    <a:pt x="742" y="0"/>
                    <a:pt x="732" y="2"/>
                    <a:pt x="723" y="5"/>
                  </a:cubicBezTo>
                  <a:cubicBezTo>
                    <a:pt x="694" y="13"/>
                    <a:pt x="669" y="17"/>
                    <a:pt x="645" y="17"/>
                  </a:cubicBezTo>
                  <a:cubicBezTo>
                    <a:pt x="632" y="17"/>
                    <a:pt x="624" y="25"/>
                    <a:pt x="612" y="25"/>
                  </a:cubicBezTo>
                  <a:cubicBezTo>
                    <a:pt x="587" y="25"/>
                    <a:pt x="559" y="30"/>
                    <a:pt x="530" y="30"/>
                  </a:cubicBezTo>
                  <a:cubicBezTo>
                    <a:pt x="472" y="30"/>
                    <a:pt x="411" y="25"/>
                    <a:pt x="349" y="21"/>
                  </a:cubicBezTo>
                  <a:cubicBezTo>
                    <a:pt x="308" y="21"/>
                    <a:pt x="267" y="17"/>
                    <a:pt x="226" y="17"/>
                  </a:cubicBezTo>
                  <a:cubicBezTo>
                    <a:pt x="210" y="21"/>
                    <a:pt x="193" y="21"/>
                    <a:pt x="181" y="30"/>
                  </a:cubicBezTo>
                  <a:cubicBezTo>
                    <a:pt x="152" y="38"/>
                    <a:pt x="123" y="42"/>
                    <a:pt x="94" y="42"/>
                  </a:cubicBezTo>
                  <a:cubicBezTo>
                    <a:pt x="78" y="42"/>
                    <a:pt x="62" y="41"/>
                    <a:pt x="46" y="38"/>
                  </a:cubicBezTo>
                  <a:cubicBezTo>
                    <a:pt x="37" y="34"/>
                    <a:pt x="25" y="34"/>
                    <a:pt x="17" y="34"/>
                  </a:cubicBezTo>
                  <a:cubicBezTo>
                    <a:pt x="13" y="34"/>
                    <a:pt x="5" y="42"/>
                    <a:pt x="1" y="46"/>
                  </a:cubicBezTo>
                  <a:cubicBezTo>
                    <a:pt x="5" y="79"/>
                    <a:pt x="9" y="95"/>
                    <a:pt x="21" y="99"/>
                  </a:cubicBezTo>
                  <a:cubicBezTo>
                    <a:pt x="46" y="103"/>
                    <a:pt x="70" y="108"/>
                    <a:pt x="95" y="108"/>
                  </a:cubicBezTo>
                  <a:cubicBezTo>
                    <a:pt x="124" y="108"/>
                    <a:pt x="152" y="99"/>
                    <a:pt x="181" y="95"/>
                  </a:cubicBezTo>
                  <a:cubicBezTo>
                    <a:pt x="189" y="95"/>
                    <a:pt x="197" y="99"/>
                    <a:pt x="206" y="99"/>
                  </a:cubicBezTo>
                  <a:cubicBezTo>
                    <a:pt x="255" y="91"/>
                    <a:pt x="304" y="91"/>
                    <a:pt x="353" y="91"/>
                  </a:cubicBezTo>
                  <a:cubicBezTo>
                    <a:pt x="399" y="91"/>
                    <a:pt x="444" y="95"/>
                    <a:pt x="489" y="95"/>
                  </a:cubicBezTo>
                  <a:cubicBezTo>
                    <a:pt x="534" y="99"/>
                    <a:pt x="575" y="99"/>
                    <a:pt x="620" y="99"/>
                  </a:cubicBezTo>
                  <a:cubicBezTo>
                    <a:pt x="645" y="95"/>
                    <a:pt x="669" y="91"/>
                    <a:pt x="694" y="83"/>
                  </a:cubicBezTo>
                  <a:cubicBezTo>
                    <a:pt x="709" y="78"/>
                    <a:pt x="725" y="72"/>
                    <a:pt x="740" y="72"/>
                  </a:cubicBezTo>
                  <a:cubicBezTo>
                    <a:pt x="750" y="72"/>
                    <a:pt x="760" y="75"/>
                    <a:pt x="768" y="83"/>
                  </a:cubicBezTo>
                  <a:cubicBezTo>
                    <a:pt x="771" y="80"/>
                    <a:pt x="774" y="80"/>
                    <a:pt x="778" y="80"/>
                  </a:cubicBezTo>
                  <a:cubicBezTo>
                    <a:pt x="784" y="80"/>
                    <a:pt x="791" y="83"/>
                    <a:pt x="796" y="83"/>
                  </a:cubicBezTo>
                  <a:cubicBezTo>
                    <a:pt x="802" y="83"/>
                    <a:pt x="808" y="80"/>
                    <a:pt x="813" y="67"/>
                  </a:cubicBezTo>
                  <a:cubicBezTo>
                    <a:pt x="813" y="65"/>
                    <a:pt x="814" y="65"/>
                    <a:pt x="815" y="65"/>
                  </a:cubicBezTo>
                  <a:cubicBezTo>
                    <a:pt x="818" y="65"/>
                    <a:pt x="823" y="67"/>
                    <a:pt x="825" y="67"/>
                  </a:cubicBezTo>
                  <a:cubicBezTo>
                    <a:pt x="829" y="67"/>
                    <a:pt x="842" y="58"/>
                    <a:pt x="846" y="38"/>
                  </a:cubicBezTo>
                  <a:cubicBezTo>
                    <a:pt x="849" y="22"/>
                    <a:pt x="840" y="11"/>
                    <a:pt x="831" y="11"/>
                  </a:cubicBezTo>
                  <a:cubicBezTo>
                    <a:pt x="829" y="11"/>
                    <a:pt x="827" y="11"/>
                    <a:pt x="825" y="13"/>
                  </a:cubicBezTo>
                  <a:cubicBezTo>
                    <a:pt x="823" y="14"/>
                    <a:pt x="820" y="15"/>
                    <a:pt x="817" y="15"/>
                  </a:cubicBezTo>
                  <a:cubicBezTo>
                    <a:pt x="810" y="15"/>
                    <a:pt x="802" y="12"/>
                    <a:pt x="797" y="9"/>
                  </a:cubicBezTo>
                  <a:cubicBezTo>
                    <a:pt x="781" y="4"/>
                    <a:pt x="766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103"/>
            <p:cNvSpPr/>
            <p:nvPr/>
          </p:nvSpPr>
          <p:spPr>
            <a:xfrm>
              <a:off x="4556109" y="2727985"/>
              <a:ext cx="39244" cy="6870"/>
            </a:xfrm>
            <a:custGeom>
              <a:avLst/>
              <a:gdLst/>
              <a:ahLst/>
              <a:cxnLst/>
              <a:rect l="l" t="t" r="r" b="b"/>
              <a:pathLst>
                <a:path w="457" h="80" extrusionOk="0">
                  <a:moveTo>
                    <a:pt x="259" y="1"/>
                  </a:moveTo>
                  <a:cubicBezTo>
                    <a:pt x="242" y="1"/>
                    <a:pt x="226" y="3"/>
                    <a:pt x="210" y="11"/>
                  </a:cubicBezTo>
                  <a:cubicBezTo>
                    <a:pt x="203" y="9"/>
                    <a:pt x="197" y="8"/>
                    <a:pt x="190" y="8"/>
                  </a:cubicBezTo>
                  <a:cubicBezTo>
                    <a:pt x="159" y="8"/>
                    <a:pt x="129" y="26"/>
                    <a:pt x="98" y="26"/>
                  </a:cubicBezTo>
                  <a:cubicBezTo>
                    <a:pt x="92" y="26"/>
                    <a:pt x="85" y="25"/>
                    <a:pt x="79" y="23"/>
                  </a:cubicBezTo>
                  <a:cubicBezTo>
                    <a:pt x="74" y="22"/>
                    <a:pt x="69" y="22"/>
                    <a:pt x="64" y="22"/>
                  </a:cubicBezTo>
                  <a:cubicBezTo>
                    <a:pt x="53" y="22"/>
                    <a:pt x="41" y="24"/>
                    <a:pt x="29" y="27"/>
                  </a:cubicBezTo>
                  <a:cubicBezTo>
                    <a:pt x="21" y="27"/>
                    <a:pt x="9" y="36"/>
                    <a:pt x="1" y="52"/>
                  </a:cubicBezTo>
                  <a:cubicBezTo>
                    <a:pt x="10" y="70"/>
                    <a:pt x="19" y="80"/>
                    <a:pt x="28" y="80"/>
                  </a:cubicBezTo>
                  <a:cubicBezTo>
                    <a:pt x="31" y="80"/>
                    <a:pt x="35" y="79"/>
                    <a:pt x="38" y="77"/>
                  </a:cubicBezTo>
                  <a:lnTo>
                    <a:pt x="140" y="77"/>
                  </a:lnTo>
                  <a:cubicBezTo>
                    <a:pt x="155" y="71"/>
                    <a:pt x="172" y="68"/>
                    <a:pt x="190" y="68"/>
                  </a:cubicBezTo>
                  <a:cubicBezTo>
                    <a:pt x="200" y="68"/>
                    <a:pt x="211" y="69"/>
                    <a:pt x="222" y="72"/>
                  </a:cubicBezTo>
                  <a:cubicBezTo>
                    <a:pt x="230" y="72"/>
                    <a:pt x="235" y="68"/>
                    <a:pt x="239" y="64"/>
                  </a:cubicBezTo>
                  <a:cubicBezTo>
                    <a:pt x="247" y="60"/>
                    <a:pt x="256" y="58"/>
                    <a:pt x="265" y="58"/>
                  </a:cubicBezTo>
                  <a:cubicBezTo>
                    <a:pt x="274" y="58"/>
                    <a:pt x="282" y="60"/>
                    <a:pt x="288" y="64"/>
                  </a:cubicBezTo>
                  <a:cubicBezTo>
                    <a:pt x="292" y="66"/>
                    <a:pt x="295" y="67"/>
                    <a:pt x="298" y="67"/>
                  </a:cubicBezTo>
                  <a:cubicBezTo>
                    <a:pt x="301" y="67"/>
                    <a:pt x="304" y="66"/>
                    <a:pt x="308" y="64"/>
                  </a:cubicBezTo>
                  <a:cubicBezTo>
                    <a:pt x="314" y="63"/>
                    <a:pt x="322" y="62"/>
                    <a:pt x="329" y="62"/>
                  </a:cubicBezTo>
                  <a:cubicBezTo>
                    <a:pt x="342" y="62"/>
                    <a:pt x="355" y="65"/>
                    <a:pt x="366" y="72"/>
                  </a:cubicBezTo>
                  <a:cubicBezTo>
                    <a:pt x="367" y="74"/>
                    <a:pt x="369" y="74"/>
                    <a:pt x="370" y="74"/>
                  </a:cubicBezTo>
                  <a:cubicBezTo>
                    <a:pt x="374" y="74"/>
                    <a:pt x="379" y="71"/>
                    <a:pt x="382" y="68"/>
                  </a:cubicBezTo>
                  <a:cubicBezTo>
                    <a:pt x="386" y="60"/>
                    <a:pt x="395" y="52"/>
                    <a:pt x="399" y="48"/>
                  </a:cubicBezTo>
                  <a:cubicBezTo>
                    <a:pt x="417" y="62"/>
                    <a:pt x="427" y="70"/>
                    <a:pt x="434" y="70"/>
                  </a:cubicBezTo>
                  <a:cubicBezTo>
                    <a:pt x="443" y="70"/>
                    <a:pt x="447" y="57"/>
                    <a:pt x="456" y="27"/>
                  </a:cubicBezTo>
                  <a:cubicBezTo>
                    <a:pt x="456" y="11"/>
                    <a:pt x="452" y="3"/>
                    <a:pt x="444" y="3"/>
                  </a:cubicBezTo>
                  <a:lnTo>
                    <a:pt x="427" y="3"/>
                  </a:lnTo>
                  <a:cubicBezTo>
                    <a:pt x="410" y="8"/>
                    <a:pt x="390" y="11"/>
                    <a:pt x="371" y="11"/>
                  </a:cubicBezTo>
                  <a:cubicBezTo>
                    <a:pt x="360" y="11"/>
                    <a:pt x="348" y="10"/>
                    <a:pt x="337" y="7"/>
                  </a:cubicBezTo>
                  <a:cubicBezTo>
                    <a:pt x="312" y="7"/>
                    <a:pt x="28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103"/>
            <p:cNvSpPr/>
            <p:nvPr/>
          </p:nvSpPr>
          <p:spPr>
            <a:xfrm>
              <a:off x="4518410" y="2729960"/>
              <a:ext cx="30055" cy="6526"/>
            </a:xfrm>
            <a:custGeom>
              <a:avLst/>
              <a:gdLst/>
              <a:ahLst/>
              <a:cxnLst/>
              <a:rect l="l" t="t" r="r" b="b"/>
              <a:pathLst>
                <a:path w="350" h="76" extrusionOk="0">
                  <a:moveTo>
                    <a:pt x="259" y="0"/>
                  </a:moveTo>
                  <a:cubicBezTo>
                    <a:pt x="226" y="0"/>
                    <a:pt x="193" y="0"/>
                    <a:pt x="165" y="8"/>
                  </a:cubicBezTo>
                  <a:cubicBezTo>
                    <a:pt x="148" y="8"/>
                    <a:pt x="128" y="17"/>
                    <a:pt x="111" y="21"/>
                  </a:cubicBezTo>
                  <a:cubicBezTo>
                    <a:pt x="83" y="21"/>
                    <a:pt x="54" y="21"/>
                    <a:pt x="25" y="25"/>
                  </a:cubicBezTo>
                  <a:cubicBezTo>
                    <a:pt x="24" y="24"/>
                    <a:pt x="22" y="24"/>
                    <a:pt x="21" y="24"/>
                  </a:cubicBezTo>
                  <a:cubicBezTo>
                    <a:pt x="13" y="24"/>
                    <a:pt x="4" y="31"/>
                    <a:pt x="1" y="41"/>
                  </a:cubicBezTo>
                  <a:cubicBezTo>
                    <a:pt x="15" y="67"/>
                    <a:pt x="28" y="76"/>
                    <a:pt x="40" y="76"/>
                  </a:cubicBezTo>
                  <a:cubicBezTo>
                    <a:pt x="49" y="76"/>
                    <a:pt x="58" y="71"/>
                    <a:pt x="66" y="66"/>
                  </a:cubicBezTo>
                  <a:cubicBezTo>
                    <a:pt x="73" y="63"/>
                    <a:pt x="78" y="61"/>
                    <a:pt x="82" y="61"/>
                  </a:cubicBezTo>
                  <a:cubicBezTo>
                    <a:pt x="85" y="61"/>
                    <a:pt x="87" y="62"/>
                    <a:pt x="91" y="66"/>
                  </a:cubicBezTo>
                  <a:cubicBezTo>
                    <a:pt x="97" y="72"/>
                    <a:pt x="101" y="76"/>
                    <a:pt x="106" y="76"/>
                  </a:cubicBezTo>
                  <a:cubicBezTo>
                    <a:pt x="107" y="76"/>
                    <a:pt x="109" y="75"/>
                    <a:pt x="111" y="74"/>
                  </a:cubicBezTo>
                  <a:cubicBezTo>
                    <a:pt x="120" y="67"/>
                    <a:pt x="129" y="65"/>
                    <a:pt x="138" y="65"/>
                  </a:cubicBezTo>
                  <a:cubicBezTo>
                    <a:pt x="149" y="65"/>
                    <a:pt x="160" y="68"/>
                    <a:pt x="172" y="68"/>
                  </a:cubicBezTo>
                  <a:cubicBezTo>
                    <a:pt x="176" y="68"/>
                    <a:pt x="181" y="67"/>
                    <a:pt x="185" y="66"/>
                  </a:cubicBezTo>
                  <a:cubicBezTo>
                    <a:pt x="203" y="63"/>
                    <a:pt x="220" y="60"/>
                    <a:pt x="237" y="60"/>
                  </a:cubicBezTo>
                  <a:cubicBezTo>
                    <a:pt x="245" y="60"/>
                    <a:pt x="252" y="61"/>
                    <a:pt x="259" y="62"/>
                  </a:cubicBezTo>
                  <a:cubicBezTo>
                    <a:pt x="267" y="62"/>
                    <a:pt x="276" y="58"/>
                    <a:pt x="280" y="58"/>
                  </a:cubicBezTo>
                  <a:lnTo>
                    <a:pt x="325" y="49"/>
                  </a:lnTo>
                  <a:cubicBezTo>
                    <a:pt x="327" y="49"/>
                    <a:pt x="331" y="50"/>
                    <a:pt x="334" y="50"/>
                  </a:cubicBezTo>
                  <a:cubicBezTo>
                    <a:pt x="340" y="50"/>
                    <a:pt x="347" y="47"/>
                    <a:pt x="349" y="25"/>
                  </a:cubicBezTo>
                  <a:cubicBezTo>
                    <a:pt x="349" y="8"/>
                    <a:pt x="341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103"/>
            <p:cNvSpPr/>
            <p:nvPr/>
          </p:nvSpPr>
          <p:spPr>
            <a:xfrm>
              <a:off x="4500806" y="2732364"/>
              <a:ext cx="11679" cy="4637"/>
            </a:xfrm>
            <a:custGeom>
              <a:avLst/>
              <a:gdLst/>
              <a:ahLst/>
              <a:cxnLst/>
              <a:rect l="l" t="t" r="r" b="b"/>
              <a:pathLst>
                <a:path w="136" h="54" extrusionOk="0">
                  <a:moveTo>
                    <a:pt x="136" y="1"/>
                  </a:moveTo>
                  <a:cubicBezTo>
                    <a:pt x="99" y="1"/>
                    <a:pt x="58" y="1"/>
                    <a:pt x="17" y="5"/>
                  </a:cubicBezTo>
                  <a:cubicBezTo>
                    <a:pt x="13" y="5"/>
                    <a:pt x="9" y="13"/>
                    <a:pt x="0" y="17"/>
                  </a:cubicBezTo>
                  <a:cubicBezTo>
                    <a:pt x="9" y="46"/>
                    <a:pt x="17" y="50"/>
                    <a:pt x="25" y="50"/>
                  </a:cubicBezTo>
                  <a:cubicBezTo>
                    <a:pt x="33" y="52"/>
                    <a:pt x="40" y="53"/>
                    <a:pt x="48" y="53"/>
                  </a:cubicBezTo>
                  <a:cubicBezTo>
                    <a:pt x="55" y="53"/>
                    <a:pt x="62" y="52"/>
                    <a:pt x="70" y="50"/>
                  </a:cubicBezTo>
                  <a:cubicBezTo>
                    <a:pt x="83" y="50"/>
                    <a:pt x="95" y="43"/>
                    <a:pt x="107" y="43"/>
                  </a:cubicBezTo>
                  <a:cubicBezTo>
                    <a:pt x="111" y="43"/>
                    <a:pt x="115" y="44"/>
                    <a:pt x="119" y="46"/>
                  </a:cubicBezTo>
                  <a:cubicBezTo>
                    <a:pt x="122" y="47"/>
                    <a:pt x="124" y="48"/>
                    <a:pt x="126" y="48"/>
                  </a:cubicBezTo>
                  <a:cubicBezTo>
                    <a:pt x="135" y="48"/>
                    <a:pt x="132" y="32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103"/>
            <p:cNvSpPr/>
            <p:nvPr/>
          </p:nvSpPr>
          <p:spPr>
            <a:xfrm>
              <a:off x="4514203" y="2732364"/>
              <a:ext cx="2147" cy="4036"/>
            </a:xfrm>
            <a:custGeom>
              <a:avLst/>
              <a:gdLst/>
              <a:ahLst/>
              <a:cxnLst/>
              <a:rect l="l" t="t" r="r" b="b"/>
              <a:pathLst>
                <a:path w="25" h="47" extrusionOk="0">
                  <a:moveTo>
                    <a:pt x="13" y="1"/>
                  </a:moveTo>
                  <a:cubicBezTo>
                    <a:pt x="9" y="5"/>
                    <a:pt x="4" y="13"/>
                    <a:pt x="4" y="21"/>
                  </a:cubicBezTo>
                  <a:cubicBezTo>
                    <a:pt x="0" y="30"/>
                    <a:pt x="9" y="46"/>
                    <a:pt x="21" y="46"/>
                  </a:cubicBezTo>
                  <a:cubicBezTo>
                    <a:pt x="25" y="38"/>
                    <a:pt x="25" y="30"/>
                    <a:pt x="25" y="26"/>
                  </a:cubicBezTo>
                  <a:cubicBezTo>
                    <a:pt x="25" y="5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103"/>
            <p:cNvSpPr/>
            <p:nvPr/>
          </p:nvSpPr>
          <p:spPr>
            <a:xfrm>
              <a:off x="4551901" y="2730647"/>
              <a:ext cx="2233" cy="3006"/>
            </a:xfrm>
            <a:custGeom>
              <a:avLst/>
              <a:gdLst/>
              <a:ahLst/>
              <a:cxnLst/>
              <a:rect l="l" t="t" r="r" b="b"/>
              <a:pathLst>
                <a:path w="26" h="35" extrusionOk="0">
                  <a:moveTo>
                    <a:pt x="21" y="0"/>
                  </a:moveTo>
                  <a:cubicBezTo>
                    <a:pt x="13" y="0"/>
                    <a:pt x="9" y="0"/>
                    <a:pt x="0" y="5"/>
                  </a:cubicBezTo>
                  <a:cubicBezTo>
                    <a:pt x="0" y="5"/>
                    <a:pt x="0" y="17"/>
                    <a:pt x="0" y="21"/>
                  </a:cubicBezTo>
                  <a:cubicBezTo>
                    <a:pt x="5" y="31"/>
                    <a:pt x="10" y="35"/>
                    <a:pt x="15" y="35"/>
                  </a:cubicBezTo>
                  <a:cubicBezTo>
                    <a:pt x="18" y="35"/>
                    <a:pt x="22" y="33"/>
                    <a:pt x="25" y="29"/>
                  </a:cubicBezTo>
                  <a:cubicBezTo>
                    <a:pt x="25" y="21"/>
                    <a:pt x="25" y="13"/>
                    <a:pt x="25" y="5"/>
                  </a:cubicBezTo>
                  <a:cubicBezTo>
                    <a:pt x="25" y="5"/>
                    <a:pt x="21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103"/>
            <p:cNvSpPr/>
            <p:nvPr/>
          </p:nvSpPr>
          <p:spPr>
            <a:xfrm>
              <a:off x="4631849" y="2901534"/>
              <a:ext cx="62172" cy="12537"/>
            </a:xfrm>
            <a:custGeom>
              <a:avLst/>
              <a:gdLst/>
              <a:ahLst/>
              <a:cxnLst/>
              <a:rect l="l" t="t" r="r" b="b"/>
              <a:pathLst>
                <a:path w="724" h="146" extrusionOk="0">
                  <a:moveTo>
                    <a:pt x="707" y="0"/>
                  </a:moveTo>
                  <a:cubicBezTo>
                    <a:pt x="682" y="0"/>
                    <a:pt x="657" y="9"/>
                    <a:pt x="633" y="13"/>
                  </a:cubicBezTo>
                  <a:lnTo>
                    <a:pt x="530" y="13"/>
                  </a:lnTo>
                  <a:cubicBezTo>
                    <a:pt x="518" y="13"/>
                    <a:pt x="506" y="9"/>
                    <a:pt x="489" y="9"/>
                  </a:cubicBezTo>
                  <a:cubicBezTo>
                    <a:pt x="440" y="13"/>
                    <a:pt x="395" y="21"/>
                    <a:pt x="341" y="29"/>
                  </a:cubicBezTo>
                  <a:lnTo>
                    <a:pt x="321" y="29"/>
                  </a:lnTo>
                  <a:cubicBezTo>
                    <a:pt x="314" y="26"/>
                    <a:pt x="306" y="25"/>
                    <a:pt x="299" y="25"/>
                  </a:cubicBezTo>
                  <a:cubicBezTo>
                    <a:pt x="286" y="25"/>
                    <a:pt x="274" y="29"/>
                    <a:pt x="263" y="37"/>
                  </a:cubicBezTo>
                  <a:lnTo>
                    <a:pt x="255" y="37"/>
                  </a:lnTo>
                  <a:cubicBezTo>
                    <a:pt x="214" y="42"/>
                    <a:pt x="177" y="46"/>
                    <a:pt x="136" y="54"/>
                  </a:cubicBezTo>
                  <a:cubicBezTo>
                    <a:pt x="99" y="58"/>
                    <a:pt x="62" y="62"/>
                    <a:pt x="30" y="62"/>
                  </a:cubicBezTo>
                  <a:cubicBezTo>
                    <a:pt x="21" y="62"/>
                    <a:pt x="9" y="62"/>
                    <a:pt x="1" y="83"/>
                  </a:cubicBezTo>
                  <a:cubicBezTo>
                    <a:pt x="5" y="99"/>
                    <a:pt x="9" y="111"/>
                    <a:pt x="13" y="124"/>
                  </a:cubicBezTo>
                  <a:cubicBezTo>
                    <a:pt x="13" y="128"/>
                    <a:pt x="17" y="128"/>
                    <a:pt x="17" y="128"/>
                  </a:cubicBezTo>
                  <a:cubicBezTo>
                    <a:pt x="20" y="127"/>
                    <a:pt x="23" y="127"/>
                    <a:pt x="26" y="127"/>
                  </a:cubicBezTo>
                  <a:cubicBezTo>
                    <a:pt x="31" y="127"/>
                    <a:pt x="36" y="127"/>
                    <a:pt x="41" y="127"/>
                  </a:cubicBezTo>
                  <a:cubicBezTo>
                    <a:pt x="52" y="127"/>
                    <a:pt x="63" y="125"/>
                    <a:pt x="75" y="111"/>
                  </a:cubicBezTo>
                  <a:cubicBezTo>
                    <a:pt x="75" y="110"/>
                    <a:pt x="75" y="109"/>
                    <a:pt x="77" y="109"/>
                  </a:cubicBezTo>
                  <a:cubicBezTo>
                    <a:pt x="80" y="109"/>
                    <a:pt x="84" y="111"/>
                    <a:pt x="91" y="115"/>
                  </a:cubicBezTo>
                  <a:cubicBezTo>
                    <a:pt x="99" y="126"/>
                    <a:pt x="113" y="132"/>
                    <a:pt x="126" y="132"/>
                  </a:cubicBezTo>
                  <a:cubicBezTo>
                    <a:pt x="133" y="132"/>
                    <a:pt x="139" y="130"/>
                    <a:pt x="144" y="128"/>
                  </a:cubicBezTo>
                  <a:cubicBezTo>
                    <a:pt x="153" y="124"/>
                    <a:pt x="162" y="122"/>
                    <a:pt x="171" y="122"/>
                  </a:cubicBezTo>
                  <a:cubicBezTo>
                    <a:pt x="180" y="122"/>
                    <a:pt x="190" y="124"/>
                    <a:pt x="198" y="128"/>
                  </a:cubicBezTo>
                  <a:cubicBezTo>
                    <a:pt x="202" y="130"/>
                    <a:pt x="206" y="131"/>
                    <a:pt x="210" y="131"/>
                  </a:cubicBezTo>
                  <a:cubicBezTo>
                    <a:pt x="213" y="131"/>
                    <a:pt x="216" y="130"/>
                    <a:pt x="218" y="128"/>
                  </a:cubicBezTo>
                  <a:cubicBezTo>
                    <a:pt x="225" y="128"/>
                    <a:pt x="232" y="119"/>
                    <a:pt x="237" y="119"/>
                  </a:cubicBezTo>
                  <a:cubicBezTo>
                    <a:pt x="238" y="119"/>
                    <a:pt x="238" y="119"/>
                    <a:pt x="239" y="119"/>
                  </a:cubicBezTo>
                  <a:cubicBezTo>
                    <a:pt x="250" y="125"/>
                    <a:pt x="261" y="126"/>
                    <a:pt x="272" y="126"/>
                  </a:cubicBezTo>
                  <a:cubicBezTo>
                    <a:pt x="297" y="126"/>
                    <a:pt x="322" y="117"/>
                    <a:pt x="346" y="117"/>
                  </a:cubicBezTo>
                  <a:cubicBezTo>
                    <a:pt x="352" y="117"/>
                    <a:pt x="359" y="117"/>
                    <a:pt x="366" y="119"/>
                  </a:cubicBezTo>
                  <a:cubicBezTo>
                    <a:pt x="374" y="122"/>
                    <a:pt x="381" y="123"/>
                    <a:pt x="389" y="123"/>
                  </a:cubicBezTo>
                  <a:cubicBezTo>
                    <a:pt x="396" y="123"/>
                    <a:pt x="403" y="122"/>
                    <a:pt x="411" y="119"/>
                  </a:cubicBezTo>
                  <a:cubicBezTo>
                    <a:pt x="444" y="124"/>
                    <a:pt x="477" y="124"/>
                    <a:pt x="514" y="128"/>
                  </a:cubicBezTo>
                  <a:cubicBezTo>
                    <a:pt x="526" y="128"/>
                    <a:pt x="538" y="132"/>
                    <a:pt x="547" y="140"/>
                  </a:cubicBezTo>
                  <a:cubicBezTo>
                    <a:pt x="553" y="144"/>
                    <a:pt x="560" y="145"/>
                    <a:pt x="566" y="145"/>
                  </a:cubicBezTo>
                  <a:cubicBezTo>
                    <a:pt x="578" y="145"/>
                    <a:pt x="589" y="140"/>
                    <a:pt x="600" y="140"/>
                  </a:cubicBezTo>
                  <a:cubicBezTo>
                    <a:pt x="625" y="136"/>
                    <a:pt x="649" y="132"/>
                    <a:pt x="674" y="132"/>
                  </a:cubicBezTo>
                  <a:cubicBezTo>
                    <a:pt x="690" y="136"/>
                    <a:pt x="707" y="140"/>
                    <a:pt x="723" y="140"/>
                  </a:cubicBez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103"/>
            <p:cNvSpPr/>
            <p:nvPr/>
          </p:nvSpPr>
          <p:spPr>
            <a:xfrm>
              <a:off x="4631162" y="2879293"/>
              <a:ext cx="62086" cy="12108"/>
            </a:xfrm>
            <a:custGeom>
              <a:avLst/>
              <a:gdLst/>
              <a:ahLst/>
              <a:cxnLst/>
              <a:rect l="l" t="t" r="r" b="b"/>
              <a:pathLst>
                <a:path w="723" h="141" extrusionOk="0">
                  <a:moveTo>
                    <a:pt x="653" y="0"/>
                  </a:moveTo>
                  <a:cubicBezTo>
                    <a:pt x="650" y="0"/>
                    <a:pt x="648" y="1"/>
                    <a:pt x="645" y="1"/>
                  </a:cubicBezTo>
                  <a:cubicBezTo>
                    <a:pt x="600" y="13"/>
                    <a:pt x="555" y="22"/>
                    <a:pt x="509" y="30"/>
                  </a:cubicBezTo>
                  <a:lnTo>
                    <a:pt x="464" y="30"/>
                  </a:lnTo>
                  <a:cubicBezTo>
                    <a:pt x="444" y="30"/>
                    <a:pt x="427" y="34"/>
                    <a:pt x="407" y="38"/>
                  </a:cubicBezTo>
                  <a:cubicBezTo>
                    <a:pt x="399" y="40"/>
                    <a:pt x="390" y="41"/>
                    <a:pt x="383" y="41"/>
                  </a:cubicBezTo>
                  <a:cubicBezTo>
                    <a:pt x="375" y="41"/>
                    <a:pt x="368" y="40"/>
                    <a:pt x="362" y="38"/>
                  </a:cubicBezTo>
                  <a:cubicBezTo>
                    <a:pt x="341" y="38"/>
                    <a:pt x="325" y="38"/>
                    <a:pt x="308" y="42"/>
                  </a:cubicBezTo>
                  <a:cubicBezTo>
                    <a:pt x="300" y="42"/>
                    <a:pt x="292" y="46"/>
                    <a:pt x="280" y="46"/>
                  </a:cubicBezTo>
                  <a:cubicBezTo>
                    <a:pt x="267" y="43"/>
                    <a:pt x="255" y="42"/>
                    <a:pt x="242" y="42"/>
                  </a:cubicBezTo>
                  <a:cubicBezTo>
                    <a:pt x="222" y="42"/>
                    <a:pt x="201" y="45"/>
                    <a:pt x="181" y="50"/>
                  </a:cubicBezTo>
                  <a:cubicBezTo>
                    <a:pt x="140" y="58"/>
                    <a:pt x="99" y="63"/>
                    <a:pt x="58" y="67"/>
                  </a:cubicBezTo>
                  <a:cubicBezTo>
                    <a:pt x="50" y="67"/>
                    <a:pt x="38" y="67"/>
                    <a:pt x="29" y="63"/>
                  </a:cubicBezTo>
                  <a:cubicBezTo>
                    <a:pt x="27" y="62"/>
                    <a:pt x="25" y="61"/>
                    <a:pt x="22" y="61"/>
                  </a:cubicBezTo>
                  <a:cubicBezTo>
                    <a:pt x="14" y="61"/>
                    <a:pt x="7" y="69"/>
                    <a:pt x="1" y="95"/>
                  </a:cubicBezTo>
                  <a:cubicBezTo>
                    <a:pt x="5" y="112"/>
                    <a:pt x="9" y="124"/>
                    <a:pt x="13" y="140"/>
                  </a:cubicBezTo>
                  <a:cubicBezTo>
                    <a:pt x="16" y="139"/>
                    <a:pt x="18" y="139"/>
                    <a:pt x="21" y="139"/>
                  </a:cubicBezTo>
                  <a:lnTo>
                    <a:pt x="21" y="139"/>
                  </a:lnTo>
                  <a:cubicBezTo>
                    <a:pt x="27" y="139"/>
                    <a:pt x="32" y="139"/>
                    <a:pt x="38" y="128"/>
                  </a:cubicBezTo>
                  <a:cubicBezTo>
                    <a:pt x="44" y="122"/>
                    <a:pt x="49" y="120"/>
                    <a:pt x="54" y="120"/>
                  </a:cubicBezTo>
                  <a:cubicBezTo>
                    <a:pt x="59" y="120"/>
                    <a:pt x="64" y="122"/>
                    <a:pt x="70" y="124"/>
                  </a:cubicBezTo>
                  <a:cubicBezTo>
                    <a:pt x="83" y="132"/>
                    <a:pt x="96" y="135"/>
                    <a:pt x="109" y="135"/>
                  </a:cubicBezTo>
                  <a:cubicBezTo>
                    <a:pt x="117" y="135"/>
                    <a:pt x="124" y="134"/>
                    <a:pt x="132" y="132"/>
                  </a:cubicBezTo>
                  <a:cubicBezTo>
                    <a:pt x="152" y="132"/>
                    <a:pt x="169" y="132"/>
                    <a:pt x="185" y="128"/>
                  </a:cubicBezTo>
                  <a:cubicBezTo>
                    <a:pt x="193" y="124"/>
                    <a:pt x="202" y="123"/>
                    <a:pt x="210" y="123"/>
                  </a:cubicBezTo>
                  <a:cubicBezTo>
                    <a:pt x="226" y="123"/>
                    <a:pt x="243" y="128"/>
                    <a:pt x="259" y="128"/>
                  </a:cubicBezTo>
                  <a:cubicBezTo>
                    <a:pt x="289" y="128"/>
                    <a:pt x="318" y="139"/>
                    <a:pt x="346" y="139"/>
                  </a:cubicBezTo>
                  <a:cubicBezTo>
                    <a:pt x="353" y="139"/>
                    <a:pt x="359" y="138"/>
                    <a:pt x="366" y="136"/>
                  </a:cubicBezTo>
                  <a:cubicBezTo>
                    <a:pt x="371" y="135"/>
                    <a:pt x="376" y="134"/>
                    <a:pt x="381" y="134"/>
                  </a:cubicBezTo>
                  <a:cubicBezTo>
                    <a:pt x="388" y="134"/>
                    <a:pt x="396" y="136"/>
                    <a:pt x="403" y="140"/>
                  </a:cubicBezTo>
                  <a:cubicBezTo>
                    <a:pt x="431" y="140"/>
                    <a:pt x="464" y="140"/>
                    <a:pt x="493" y="132"/>
                  </a:cubicBezTo>
                  <a:cubicBezTo>
                    <a:pt x="500" y="131"/>
                    <a:pt x="508" y="131"/>
                    <a:pt x="516" y="131"/>
                  </a:cubicBezTo>
                  <a:cubicBezTo>
                    <a:pt x="534" y="131"/>
                    <a:pt x="555" y="133"/>
                    <a:pt x="575" y="136"/>
                  </a:cubicBezTo>
                  <a:lnTo>
                    <a:pt x="645" y="136"/>
                  </a:lnTo>
                  <a:cubicBezTo>
                    <a:pt x="651" y="135"/>
                    <a:pt x="657" y="135"/>
                    <a:pt x="664" y="135"/>
                  </a:cubicBezTo>
                  <a:cubicBezTo>
                    <a:pt x="679" y="135"/>
                    <a:pt x="696" y="138"/>
                    <a:pt x="711" y="140"/>
                  </a:cubicBezTo>
                  <a:lnTo>
                    <a:pt x="723" y="140"/>
                  </a:lnTo>
                  <a:lnTo>
                    <a:pt x="719" y="22"/>
                  </a:lnTo>
                  <a:cubicBezTo>
                    <a:pt x="697" y="14"/>
                    <a:pt x="675" y="0"/>
                    <a:pt x="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103"/>
            <p:cNvSpPr/>
            <p:nvPr/>
          </p:nvSpPr>
          <p:spPr>
            <a:xfrm>
              <a:off x="4642411" y="2924118"/>
              <a:ext cx="51953" cy="12709"/>
            </a:xfrm>
            <a:custGeom>
              <a:avLst/>
              <a:gdLst/>
              <a:ahLst/>
              <a:cxnLst/>
              <a:rect l="l" t="t" r="r" b="b"/>
              <a:pathLst>
                <a:path w="605" h="148" extrusionOk="0">
                  <a:moveTo>
                    <a:pt x="588" y="0"/>
                  </a:moveTo>
                  <a:cubicBezTo>
                    <a:pt x="568" y="3"/>
                    <a:pt x="551" y="11"/>
                    <a:pt x="532" y="11"/>
                  </a:cubicBezTo>
                  <a:cubicBezTo>
                    <a:pt x="524" y="11"/>
                    <a:pt x="515" y="9"/>
                    <a:pt x="506" y="4"/>
                  </a:cubicBezTo>
                  <a:cubicBezTo>
                    <a:pt x="502" y="4"/>
                    <a:pt x="493" y="8"/>
                    <a:pt x="489" y="8"/>
                  </a:cubicBezTo>
                  <a:cubicBezTo>
                    <a:pt x="483" y="10"/>
                    <a:pt x="476" y="11"/>
                    <a:pt x="469" y="11"/>
                  </a:cubicBezTo>
                  <a:cubicBezTo>
                    <a:pt x="462" y="11"/>
                    <a:pt x="454" y="10"/>
                    <a:pt x="448" y="8"/>
                  </a:cubicBezTo>
                  <a:cubicBezTo>
                    <a:pt x="428" y="8"/>
                    <a:pt x="407" y="8"/>
                    <a:pt x="391" y="17"/>
                  </a:cubicBezTo>
                  <a:cubicBezTo>
                    <a:pt x="370" y="21"/>
                    <a:pt x="354" y="21"/>
                    <a:pt x="333" y="21"/>
                  </a:cubicBezTo>
                  <a:cubicBezTo>
                    <a:pt x="288" y="21"/>
                    <a:pt x="243" y="25"/>
                    <a:pt x="202" y="33"/>
                  </a:cubicBezTo>
                  <a:cubicBezTo>
                    <a:pt x="153" y="41"/>
                    <a:pt x="104" y="45"/>
                    <a:pt x="54" y="53"/>
                  </a:cubicBezTo>
                  <a:lnTo>
                    <a:pt x="30" y="53"/>
                  </a:lnTo>
                  <a:cubicBezTo>
                    <a:pt x="21" y="58"/>
                    <a:pt x="9" y="62"/>
                    <a:pt x="1" y="70"/>
                  </a:cubicBezTo>
                  <a:lnTo>
                    <a:pt x="1" y="86"/>
                  </a:lnTo>
                  <a:cubicBezTo>
                    <a:pt x="5" y="94"/>
                    <a:pt x="9" y="111"/>
                    <a:pt x="13" y="111"/>
                  </a:cubicBezTo>
                  <a:cubicBezTo>
                    <a:pt x="26" y="115"/>
                    <a:pt x="42" y="115"/>
                    <a:pt x="58" y="115"/>
                  </a:cubicBezTo>
                  <a:cubicBezTo>
                    <a:pt x="67" y="113"/>
                    <a:pt x="76" y="112"/>
                    <a:pt x="85" y="112"/>
                  </a:cubicBezTo>
                  <a:cubicBezTo>
                    <a:pt x="94" y="112"/>
                    <a:pt x="104" y="113"/>
                    <a:pt x="112" y="115"/>
                  </a:cubicBezTo>
                  <a:cubicBezTo>
                    <a:pt x="118" y="119"/>
                    <a:pt x="126" y="121"/>
                    <a:pt x="134" y="121"/>
                  </a:cubicBezTo>
                  <a:cubicBezTo>
                    <a:pt x="143" y="121"/>
                    <a:pt x="151" y="119"/>
                    <a:pt x="157" y="115"/>
                  </a:cubicBezTo>
                  <a:cubicBezTo>
                    <a:pt x="160" y="112"/>
                    <a:pt x="165" y="109"/>
                    <a:pt x="169" y="109"/>
                  </a:cubicBezTo>
                  <a:cubicBezTo>
                    <a:pt x="171" y="109"/>
                    <a:pt x="172" y="110"/>
                    <a:pt x="173" y="111"/>
                  </a:cubicBezTo>
                  <a:cubicBezTo>
                    <a:pt x="200" y="116"/>
                    <a:pt x="226" y="118"/>
                    <a:pt x="252" y="118"/>
                  </a:cubicBezTo>
                  <a:cubicBezTo>
                    <a:pt x="270" y="118"/>
                    <a:pt x="288" y="117"/>
                    <a:pt x="305" y="115"/>
                  </a:cubicBezTo>
                  <a:cubicBezTo>
                    <a:pt x="342" y="115"/>
                    <a:pt x="374" y="119"/>
                    <a:pt x="407" y="123"/>
                  </a:cubicBezTo>
                  <a:cubicBezTo>
                    <a:pt x="440" y="127"/>
                    <a:pt x="473" y="127"/>
                    <a:pt x="506" y="127"/>
                  </a:cubicBezTo>
                  <a:cubicBezTo>
                    <a:pt x="514" y="127"/>
                    <a:pt x="526" y="127"/>
                    <a:pt x="534" y="131"/>
                  </a:cubicBezTo>
                  <a:cubicBezTo>
                    <a:pt x="555" y="144"/>
                    <a:pt x="580" y="148"/>
                    <a:pt x="604" y="148"/>
                  </a:cubicBezTo>
                  <a:lnTo>
                    <a:pt x="600" y="4"/>
                  </a:lnTo>
                  <a:cubicBezTo>
                    <a:pt x="596" y="4"/>
                    <a:pt x="592" y="0"/>
                    <a:pt x="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103"/>
            <p:cNvSpPr/>
            <p:nvPr/>
          </p:nvSpPr>
          <p:spPr>
            <a:xfrm>
              <a:off x="4663621" y="2767658"/>
              <a:ext cx="25418" cy="10734"/>
            </a:xfrm>
            <a:custGeom>
              <a:avLst/>
              <a:gdLst/>
              <a:ahLst/>
              <a:cxnLst/>
              <a:rect l="l" t="t" r="r" b="b"/>
              <a:pathLst>
                <a:path w="296" h="125" extrusionOk="0">
                  <a:moveTo>
                    <a:pt x="291" y="0"/>
                  </a:moveTo>
                  <a:cubicBezTo>
                    <a:pt x="275" y="8"/>
                    <a:pt x="263" y="4"/>
                    <a:pt x="246" y="8"/>
                  </a:cubicBezTo>
                  <a:lnTo>
                    <a:pt x="242" y="8"/>
                  </a:lnTo>
                  <a:cubicBezTo>
                    <a:pt x="230" y="4"/>
                    <a:pt x="217" y="3"/>
                    <a:pt x="205" y="3"/>
                  </a:cubicBezTo>
                  <a:cubicBezTo>
                    <a:pt x="179" y="3"/>
                    <a:pt x="155" y="10"/>
                    <a:pt x="136" y="21"/>
                  </a:cubicBezTo>
                  <a:cubicBezTo>
                    <a:pt x="134" y="22"/>
                    <a:pt x="132" y="23"/>
                    <a:pt x="130" y="23"/>
                  </a:cubicBezTo>
                  <a:cubicBezTo>
                    <a:pt x="126" y="23"/>
                    <a:pt x="122" y="21"/>
                    <a:pt x="119" y="21"/>
                  </a:cubicBezTo>
                  <a:lnTo>
                    <a:pt x="99" y="21"/>
                  </a:lnTo>
                  <a:cubicBezTo>
                    <a:pt x="74" y="25"/>
                    <a:pt x="53" y="29"/>
                    <a:pt x="29" y="33"/>
                  </a:cubicBezTo>
                  <a:lnTo>
                    <a:pt x="0" y="37"/>
                  </a:lnTo>
                  <a:cubicBezTo>
                    <a:pt x="0" y="49"/>
                    <a:pt x="4" y="62"/>
                    <a:pt x="8" y="74"/>
                  </a:cubicBezTo>
                  <a:cubicBezTo>
                    <a:pt x="17" y="86"/>
                    <a:pt x="25" y="99"/>
                    <a:pt x="33" y="99"/>
                  </a:cubicBezTo>
                  <a:cubicBezTo>
                    <a:pt x="38" y="98"/>
                    <a:pt x="44" y="97"/>
                    <a:pt x="49" y="97"/>
                  </a:cubicBezTo>
                  <a:cubicBezTo>
                    <a:pt x="63" y="97"/>
                    <a:pt x="75" y="101"/>
                    <a:pt x="90" y="107"/>
                  </a:cubicBezTo>
                  <a:lnTo>
                    <a:pt x="99" y="107"/>
                  </a:lnTo>
                  <a:cubicBezTo>
                    <a:pt x="104" y="104"/>
                    <a:pt x="108" y="103"/>
                    <a:pt x="113" y="103"/>
                  </a:cubicBezTo>
                  <a:cubicBezTo>
                    <a:pt x="133" y="103"/>
                    <a:pt x="153" y="119"/>
                    <a:pt x="172" y="119"/>
                  </a:cubicBezTo>
                  <a:cubicBezTo>
                    <a:pt x="181" y="119"/>
                    <a:pt x="191" y="117"/>
                    <a:pt x="199" y="117"/>
                  </a:cubicBezTo>
                  <a:cubicBezTo>
                    <a:pt x="203" y="117"/>
                    <a:pt x="207" y="118"/>
                    <a:pt x="209" y="119"/>
                  </a:cubicBezTo>
                  <a:cubicBezTo>
                    <a:pt x="216" y="119"/>
                    <a:pt x="223" y="117"/>
                    <a:pt x="230" y="117"/>
                  </a:cubicBezTo>
                  <a:cubicBezTo>
                    <a:pt x="234" y="117"/>
                    <a:pt x="239" y="118"/>
                    <a:pt x="242" y="123"/>
                  </a:cubicBezTo>
                  <a:cubicBezTo>
                    <a:pt x="245" y="124"/>
                    <a:pt x="248" y="124"/>
                    <a:pt x="251" y="124"/>
                  </a:cubicBezTo>
                  <a:cubicBezTo>
                    <a:pt x="265" y="124"/>
                    <a:pt x="277" y="118"/>
                    <a:pt x="288" y="118"/>
                  </a:cubicBezTo>
                  <a:cubicBezTo>
                    <a:pt x="291" y="118"/>
                    <a:pt x="293" y="119"/>
                    <a:pt x="296" y="119"/>
                  </a:cubicBezTo>
                  <a:lnTo>
                    <a:pt x="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103"/>
            <p:cNvSpPr/>
            <p:nvPr/>
          </p:nvSpPr>
          <p:spPr>
            <a:xfrm>
              <a:off x="4632621" y="2856966"/>
              <a:ext cx="59939" cy="12709"/>
            </a:xfrm>
            <a:custGeom>
              <a:avLst/>
              <a:gdLst/>
              <a:ahLst/>
              <a:cxnLst/>
              <a:rect l="l" t="t" r="r" b="b"/>
              <a:pathLst>
                <a:path w="698" h="148" extrusionOk="0">
                  <a:moveTo>
                    <a:pt x="669" y="1"/>
                  </a:moveTo>
                  <a:cubicBezTo>
                    <a:pt x="650" y="1"/>
                    <a:pt x="629" y="5"/>
                    <a:pt x="611" y="11"/>
                  </a:cubicBezTo>
                  <a:cubicBezTo>
                    <a:pt x="583" y="15"/>
                    <a:pt x="554" y="19"/>
                    <a:pt x="525" y="19"/>
                  </a:cubicBezTo>
                  <a:cubicBezTo>
                    <a:pt x="497" y="23"/>
                    <a:pt x="468" y="31"/>
                    <a:pt x="439" y="39"/>
                  </a:cubicBezTo>
                  <a:cubicBezTo>
                    <a:pt x="410" y="44"/>
                    <a:pt x="382" y="39"/>
                    <a:pt x="353" y="48"/>
                  </a:cubicBezTo>
                  <a:lnTo>
                    <a:pt x="337" y="48"/>
                  </a:lnTo>
                  <a:cubicBezTo>
                    <a:pt x="320" y="42"/>
                    <a:pt x="302" y="39"/>
                    <a:pt x="285" y="39"/>
                  </a:cubicBezTo>
                  <a:cubicBezTo>
                    <a:pt x="243" y="39"/>
                    <a:pt x="201" y="52"/>
                    <a:pt x="160" y="52"/>
                  </a:cubicBezTo>
                  <a:cubicBezTo>
                    <a:pt x="148" y="52"/>
                    <a:pt x="135" y="52"/>
                    <a:pt x="123" y="48"/>
                  </a:cubicBezTo>
                  <a:cubicBezTo>
                    <a:pt x="94" y="39"/>
                    <a:pt x="66" y="39"/>
                    <a:pt x="33" y="39"/>
                  </a:cubicBezTo>
                  <a:cubicBezTo>
                    <a:pt x="21" y="39"/>
                    <a:pt x="4" y="39"/>
                    <a:pt x="0" y="76"/>
                  </a:cubicBezTo>
                  <a:cubicBezTo>
                    <a:pt x="8" y="113"/>
                    <a:pt x="21" y="117"/>
                    <a:pt x="33" y="117"/>
                  </a:cubicBezTo>
                  <a:cubicBezTo>
                    <a:pt x="45" y="117"/>
                    <a:pt x="58" y="126"/>
                    <a:pt x="70" y="126"/>
                  </a:cubicBezTo>
                  <a:cubicBezTo>
                    <a:pt x="81" y="122"/>
                    <a:pt x="92" y="120"/>
                    <a:pt x="103" y="120"/>
                  </a:cubicBezTo>
                  <a:cubicBezTo>
                    <a:pt x="117" y="120"/>
                    <a:pt x="132" y="123"/>
                    <a:pt x="148" y="130"/>
                  </a:cubicBezTo>
                  <a:cubicBezTo>
                    <a:pt x="153" y="121"/>
                    <a:pt x="158" y="118"/>
                    <a:pt x="164" y="118"/>
                  </a:cubicBezTo>
                  <a:cubicBezTo>
                    <a:pt x="173" y="118"/>
                    <a:pt x="183" y="125"/>
                    <a:pt x="193" y="130"/>
                  </a:cubicBezTo>
                  <a:cubicBezTo>
                    <a:pt x="201" y="130"/>
                    <a:pt x="209" y="134"/>
                    <a:pt x="222" y="134"/>
                  </a:cubicBezTo>
                  <a:cubicBezTo>
                    <a:pt x="234" y="138"/>
                    <a:pt x="250" y="146"/>
                    <a:pt x="263" y="146"/>
                  </a:cubicBezTo>
                  <a:cubicBezTo>
                    <a:pt x="269" y="147"/>
                    <a:pt x="275" y="148"/>
                    <a:pt x="281" y="148"/>
                  </a:cubicBezTo>
                  <a:cubicBezTo>
                    <a:pt x="299" y="148"/>
                    <a:pt x="317" y="143"/>
                    <a:pt x="332" y="134"/>
                  </a:cubicBezTo>
                  <a:cubicBezTo>
                    <a:pt x="337" y="134"/>
                    <a:pt x="341" y="130"/>
                    <a:pt x="341" y="130"/>
                  </a:cubicBezTo>
                  <a:cubicBezTo>
                    <a:pt x="347" y="133"/>
                    <a:pt x="354" y="134"/>
                    <a:pt x="360" y="134"/>
                  </a:cubicBezTo>
                  <a:cubicBezTo>
                    <a:pt x="377" y="134"/>
                    <a:pt x="392" y="126"/>
                    <a:pt x="410" y="126"/>
                  </a:cubicBezTo>
                  <a:cubicBezTo>
                    <a:pt x="431" y="126"/>
                    <a:pt x="451" y="130"/>
                    <a:pt x="472" y="138"/>
                  </a:cubicBezTo>
                  <a:cubicBezTo>
                    <a:pt x="481" y="141"/>
                    <a:pt x="490" y="142"/>
                    <a:pt x="500" y="142"/>
                  </a:cubicBezTo>
                  <a:cubicBezTo>
                    <a:pt x="525" y="142"/>
                    <a:pt x="551" y="134"/>
                    <a:pt x="575" y="134"/>
                  </a:cubicBezTo>
                  <a:cubicBezTo>
                    <a:pt x="598" y="134"/>
                    <a:pt x="617" y="113"/>
                    <a:pt x="640" y="113"/>
                  </a:cubicBezTo>
                  <a:cubicBezTo>
                    <a:pt x="649" y="113"/>
                    <a:pt x="658" y="116"/>
                    <a:pt x="669" y="126"/>
                  </a:cubicBezTo>
                  <a:cubicBezTo>
                    <a:pt x="677" y="130"/>
                    <a:pt x="685" y="130"/>
                    <a:pt x="698" y="130"/>
                  </a:cubicBezTo>
                  <a:lnTo>
                    <a:pt x="689" y="2"/>
                  </a:lnTo>
                  <a:cubicBezTo>
                    <a:pt x="683" y="1"/>
                    <a:pt x="676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103"/>
            <p:cNvSpPr/>
            <p:nvPr/>
          </p:nvSpPr>
          <p:spPr>
            <a:xfrm>
              <a:off x="4618882" y="2834467"/>
              <a:ext cx="72648" cy="12194"/>
            </a:xfrm>
            <a:custGeom>
              <a:avLst/>
              <a:gdLst/>
              <a:ahLst/>
              <a:cxnLst/>
              <a:rect l="l" t="t" r="r" b="b"/>
              <a:pathLst>
                <a:path w="846" h="142" extrusionOk="0">
                  <a:moveTo>
                    <a:pt x="810" y="1"/>
                  </a:moveTo>
                  <a:cubicBezTo>
                    <a:pt x="774" y="1"/>
                    <a:pt x="740" y="9"/>
                    <a:pt x="706" y="22"/>
                  </a:cubicBezTo>
                  <a:cubicBezTo>
                    <a:pt x="685" y="31"/>
                    <a:pt x="657" y="35"/>
                    <a:pt x="632" y="39"/>
                  </a:cubicBezTo>
                  <a:lnTo>
                    <a:pt x="611" y="43"/>
                  </a:lnTo>
                  <a:cubicBezTo>
                    <a:pt x="595" y="47"/>
                    <a:pt x="579" y="47"/>
                    <a:pt x="562" y="47"/>
                  </a:cubicBezTo>
                  <a:cubicBezTo>
                    <a:pt x="521" y="47"/>
                    <a:pt x="484" y="47"/>
                    <a:pt x="447" y="51"/>
                  </a:cubicBezTo>
                  <a:lnTo>
                    <a:pt x="328" y="51"/>
                  </a:lnTo>
                  <a:cubicBezTo>
                    <a:pt x="316" y="51"/>
                    <a:pt x="300" y="51"/>
                    <a:pt x="287" y="55"/>
                  </a:cubicBezTo>
                  <a:cubicBezTo>
                    <a:pt x="263" y="61"/>
                    <a:pt x="239" y="65"/>
                    <a:pt x="215" y="65"/>
                  </a:cubicBezTo>
                  <a:cubicBezTo>
                    <a:pt x="206" y="65"/>
                    <a:pt x="198" y="65"/>
                    <a:pt x="189" y="63"/>
                  </a:cubicBezTo>
                  <a:cubicBezTo>
                    <a:pt x="158" y="58"/>
                    <a:pt x="128" y="55"/>
                    <a:pt x="97" y="55"/>
                  </a:cubicBezTo>
                  <a:cubicBezTo>
                    <a:pt x="79" y="55"/>
                    <a:pt x="60" y="56"/>
                    <a:pt x="41" y="59"/>
                  </a:cubicBezTo>
                  <a:cubicBezTo>
                    <a:pt x="25" y="59"/>
                    <a:pt x="12" y="68"/>
                    <a:pt x="0" y="96"/>
                  </a:cubicBezTo>
                  <a:cubicBezTo>
                    <a:pt x="11" y="115"/>
                    <a:pt x="20" y="123"/>
                    <a:pt x="29" y="123"/>
                  </a:cubicBezTo>
                  <a:cubicBezTo>
                    <a:pt x="34" y="123"/>
                    <a:pt x="39" y="121"/>
                    <a:pt x="45" y="117"/>
                  </a:cubicBezTo>
                  <a:cubicBezTo>
                    <a:pt x="51" y="115"/>
                    <a:pt x="59" y="114"/>
                    <a:pt x="66" y="114"/>
                  </a:cubicBezTo>
                  <a:cubicBezTo>
                    <a:pt x="74" y="114"/>
                    <a:pt x="82" y="115"/>
                    <a:pt x="90" y="117"/>
                  </a:cubicBezTo>
                  <a:cubicBezTo>
                    <a:pt x="103" y="121"/>
                    <a:pt x="115" y="125"/>
                    <a:pt x="127" y="125"/>
                  </a:cubicBezTo>
                  <a:cubicBezTo>
                    <a:pt x="137" y="127"/>
                    <a:pt x="148" y="128"/>
                    <a:pt x="158" y="128"/>
                  </a:cubicBezTo>
                  <a:cubicBezTo>
                    <a:pt x="172" y="128"/>
                    <a:pt x="185" y="126"/>
                    <a:pt x="197" y="121"/>
                  </a:cubicBezTo>
                  <a:cubicBezTo>
                    <a:pt x="201" y="121"/>
                    <a:pt x="205" y="121"/>
                    <a:pt x="205" y="125"/>
                  </a:cubicBezTo>
                  <a:cubicBezTo>
                    <a:pt x="211" y="131"/>
                    <a:pt x="218" y="133"/>
                    <a:pt x="223" y="133"/>
                  </a:cubicBezTo>
                  <a:cubicBezTo>
                    <a:pt x="229" y="133"/>
                    <a:pt x="234" y="131"/>
                    <a:pt x="238" y="129"/>
                  </a:cubicBezTo>
                  <a:cubicBezTo>
                    <a:pt x="250" y="121"/>
                    <a:pt x="263" y="121"/>
                    <a:pt x="275" y="121"/>
                  </a:cubicBezTo>
                  <a:cubicBezTo>
                    <a:pt x="287" y="117"/>
                    <a:pt x="300" y="117"/>
                    <a:pt x="312" y="117"/>
                  </a:cubicBezTo>
                  <a:cubicBezTo>
                    <a:pt x="316" y="116"/>
                    <a:pt x="321" y="115"/>
                    <a:pt x="326" y="115"/>
                  </a:cubicBezTo>
                  <a:cubicBezTo>
                    <a:pt x="339" y="115"/>
                    <a:pt x="353" y="119"/>
                    <a:pt x="365" y="125"/>
                  </a:cubicBezTo>
                  <a:cubicBezTo>
                    <a:pt x="373" y="133"/>
                    <a:pt x="390" y="137"/>
                    <a:pt x="402" y="137"/>
                  </a:cubicBezTo>
                  <a:lnTo>
                    <a:pt x="488" y="137"/>
                  </a:lnTo>
                  <a:cubicBezTo>
                    <a:pt x="542" y="137"/>
                    <a:pt x="599" y="141"/>
                    <a:pt x="652" y="141"/>
                  </a:cubicBezTo>
                  <a:cubicBezTo>
                    <a:pt x="681" y="141"/>
                    <a:pt x="710" y="133"/>
                    <a:pt x="735" y="133"/>
                  </a:cubicBezTo>
                  <a:cubicBezTo>
                    <a:pt x="745" y="131"/>
                    <a:pt x="755" y="130"/>
                    <a:pt x="765" y="130"/>
                  </a:cubicBezTo>
                  <a:cubicBezTo>
                    <a:pt x="775" y="130"/>
                    <a:pt x="784" y="131"/>
                    <a:pt x="792" y="133"/>
                  </a:cubicBezTo>
                  <a:cubicBezTo>
                    <a:pt x="799" y="133"/>
                    <a:pt x="805" y="138"/>
                    <a:pt x="814" y="138"/>
                  </a:cubicBezTo>
                  <a:cubicBezTo>
                    <a:pt x="816" y="138"/>
                    <a:pt x="818" y="138"/>
                    <a:pt x="821" y="137"/>
                  </a:cubicBezTo>
                  <a:cubicBezTo>
                    <a:pt x="829" y="137"/>
                    <a:pt x="837" y="133"/>
                    <a:pt x="845" y="133"/>
                  </a:cubicBezTo>
                  <a:lnTo>
                    <a:pt x="841" y="2"/>
                  </a:lnTo>
                  <a:lnTo>
                    <a:pt x="833" y="2"/>
                  </a:lnTo>
                  <a:cubicBezTo>
                    <a:pt x="825" y="1"/>
                    <a:pt x="818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103"/>
            <p:cNvSpPr/>
            <p:nvPr/>
          </p:nvSpPr>
          <p:spPr>
            <a:xfrm>
              <a:off x="4624807" y="2812398"/>
              <a:ext cx="65607" cy="12194"/>
            </a:xfrm>
            <a:custGeom>
              <a:avLst/>
              <a:gdLst/>
              <a:ahLst/>
              <a:cxnLst/>
              <a:rect l="l" t="t" r="r" b="b"/>
              <a:pathLst>
                <a:path w="764" h="142" extrusionOk="0">
                  <a:moveTo>
                    <a:pt x="760" y="0"/>
                  </a:moveTo>
                  <a:cubicBezTo>
                    <a:pt x="727" y="0"/>
                    <a:pt x="690" y="4"/>
                    <a:pt x="657" y="9"/>
                  </a:cubicBezTo>
                  <a:cubicBezTo>
                    <a:pt x="645" y="13"/>
                    <a:pt x="629" y="17"/>
                    <a:pt x="616" y="21"/>
                  </a:cubicBezTo>
                  <a:cubicBezTo>
                    <a:pt x="604" y="29"/>
                    <a:pt x="583" y="33"/>
                    <a:pt x="567" y="33"/>
                  </a:cubicBezTo>
                  <a:cubicBezTo>
                    <a:pt x="553" y="31"/>
                    <a:pt x="539" y="30"/>
                    <a:pt x="526" y="30"/>
                  </a:cubicBezTo>
                  <a:cubicBezTo>
                    <a:pt x="513" y="30"/>
                    <a:pt x="499" y="31"/>
                    <a:pt x="485" y="33"/>
                  </a:cubicBezTo>
                  <a:lnTo>
                    <a:pt x="329" y="41"/>
                  </a:lnTo>
                  <a:lnTo>
                    <a:pt x="263" y="41"/>
                  </a:lnTo>
                  <a:cubicBezTo>
                    <a:pt x="262" y="41"/>
                    <a:pt x="261" y="40"/>
                    <a:pt x="260" y="40"/>
                  </a:cubicBezTo>
                  <a:cubicBezTo>
                    <a:pt x="251" y="40"/>
                    <a:pt x="244" y="60"/>
                    <a:pt x="233" y="60"/>
                  </a:cubicBezTo>
                  <a:cubicBezTo>
                    <a:pt x="231" y="60"/>
                    <a:pt x="229" y="60"/>
                    <a:pt x="226" y="58"/>
                  </a:cubicBezTo>
                  <a:cubicBezTo>
                    <a:pt x="221" y="54"/>
                    <a:pt x="216" y="53"/>
                    <a:pt x="211" y="53"/>
                  </a:cubicBezTo>
                  <a:cubicBezTo>
                    <a:pt x="204" y="53"/>
                    <a:pt x="197" y="55"/>
                    <a:pt x="190" y="58"/>
                  </a:cubicBezTo>
                  <a:cubicBezTo>
                    <a:pt x="136" y="58"/>
                    <a:pt x="87" y="62"/>
                    <a:pt x="34" y="62"/>
                  </a:cubicBezTo>
                  <a:cubicBezTo>
                    <a:pt x="25" y="62"/>
                    <a:pt x="17" y="66"/>
                    <a:pt x="9" y="74"/>
                  </a:cubicBezTo>
                  <a:cubicBezTo>
                    <a:pt x="5" y="82"/>
                    <a:pt x="1" y="91"/>
                    <a:pt x="1" y="99"/>
                  </a:cubicBezTo>
                  <a:cubicBezTo>
                    <a:pt x="1" y="107"/>
                    <a:pt x="5" y="115"/>
                    <a:pt x="9" y="123"/>
                  </a:cubicBezTo>
                  <a:cubicBezTo>
                    <a:pt x="13" y="128"/>
                    <a:pt x="17" y="132"/>
                    <a:pt x="21" y="132"/>
                  </a:cubicBezTo>
                  <a:cubicBezTo>
                    <a:pt x="30" y="132"/>
                    <a:pt x="38" y="132"/>
                    <a:pt x="46" y="128"/>
                  </a:cubicBezTo>
                  <a:cubicBezTo>
                    <a:pt x="54" y="123"/>
                    <a:pt x="63" y="121"/>
                    <a:pt x="73" y="121"/>
                  </a:cubicBezTo>
                  <a:cubicBezTo>
                    <a:pt x="82" y="121"/>
                    <a:pt x="91" y="123"/>
                    <a:pt x="99" y="128"/>
                  </a:cubicBezTo>
                  <a:cubicBezTo>
                    <a:pt x="105" y="128"/>
                    <a:pt x="110" y="124"/>
                    <a:pt x="118" y="124"/>
                  </a:cubicBezTo>
                  <a:cubicBezTo>
                    <a:pt x="122" y="124"/>
                    <a:pt x="127" y="125"/>
                    <a:pt x="132" y="128"/>
                  </a:cubicBezTo>
                  <a:cubicBezTo>
                    <a:pt x="141" y="130"/>
                    <a:pt x="149" y="133"/>
                    <a:pt x="157" y="133"/>
                  </a:cubicBezTo>
                  <a:cubicBezTo>
                    <a:pt x="163" y="133"/>
                    <a:pt x="170" y="131"/>
                    <a:pt x="177" y="123"/>
                  </a:cubicBezTo>
                  <a:cubicBezTo>
                    <a:pt x="178" y="121"/>
                    <a:pt x="180" y="121"/>
                    <a:pt x="181" y="121"/>
                  </a:cubicBezTo>
                  <a:cubicBezTo>
                    <a:pt x="185" y="121"/>
                    <a:pt x="191" y="128"/>
                    <a:pt x="194" y="128"/>
                  </a:cubicBezTo>
                  <a:cubicBezTo>
                    <a:pt x="198" y="129"/>
                    <a:pt x="203" y="130"/>
                    <a:pt x="207" y="130"/>
                  </a:cubicBezTo>
                  <a:cubicBezTo>
                    <a:pt x="217" y="130"/>
                    <a:pt x="226" y="125"/>
                    <a:pt x="235" y="107"/>
                  </a:cubicBezTo>
                  <a:cubicBezTo>
                    <a:pt x="238" y="121"/>
                    <a:pt x="253" y="129"/>
                    <a:pt x="267" y="129"/>
                  </a:cubicBezTo>
                  <a:cubicBezTo>
                    <a:pt x="270" y="129"/>
                    <a:pt x="273" y="128"/>
                    <a:pt x="276" y="128"/>
                  </a:cubicBezTo>
                  <a:lnTo>
                    <a:pt x="456" y="128"/>
                  </a:lnTo>
                  <a:cubicBezTo>
                    <a:pt x="460" y="130"/>
                    <a:pt x="465" y="131"/>
                    <a:pt x="471" y="131"/>
                  </a:cubicBezTo>
                  <a:cubicBezTo>
                    <a:pt x="477" y="131"/>
                    <a:pt x="483" y="130"/>
                    <a:pt x="489" y="128"/>
                  </a:cubicBezTo>
                  <a:cubicBezTo>
                    <a:pt x="491" y="126"/>
                    <a:pt x="494" y="124"/>
                    <a:pt x="497" y="124"/>
                  </a:cubicBezTo>
                  <a:cubicBezTo>
                    <a:pt x="500" y="124"/>
                    <a:pt x="503" y="126"/>
                    <a:pt x="505" y="128"/>
                  </a:cubicBezTo>
                  <a:cubicBezTo>
                    <a:pt x="515" y="139"/>
                    <a:pt x="522" y="141"/>
                    <a:pt x="530" y="141"/>
                  </a:cubicBezTo>
                  <a:cubicBezTo>
                    <a:pt x="537" y="141"/>
                    <a:pt x="543" y="140"/>
                    <a:pt x="551" y="140"/>
                  </a:cubicBezTo>
                  <a:cubicBezTo>
                    <a:pt x="575" y="136"/>
                    <a:pt x="604" y="128"/>
                    <a:pt x="624" y="123"/>
                  </a:cubicBezTo>
                  <a:cubicBezTo>
                    <a:pt x="641" y="119"/>
                    <a:pt x="661" y="115"/>
                    <a:pt x="682" y="111"/>
                  </a:cubicBezTo>
                  <a:cubicBezTo>
                    <a:pt x="694" y="111"/>
                    <a:pt x="711" y="115"/>
                    <a:pt x="719" y="123"/>
                  </a:cubicBezTo>
                  <a:cubicBezTo>
                    <a:pt x="735" y="132"/>
                    <a:pt x="748" y="136"/>
                    <a:pt x="764" y="136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103"/>
            <p:cNvSpPr/>
            <p:nvPr/>
          </p:nvSpPr>
          <p:spPr>
            <a:xfrm>
              <a:off x="4669976" y="2723262"/>
              <a:ext cx="17690" cy="10562"/>
            </a:xfrm>
            <a:custGeom>
              <a:avLst/>
              <a:gdLst/>
              <a:ahLst/>
              <a:cxnLst/>
              <a:rect l="l" t="t" r="r" b="b"/>
              <a:pathLst>
                <a:path w="206" h="123" extrusionOk="0">
                  <a:moveTo>
                    <a:pt x="201" y="0"/>
                  </a:moveTo>
                  <a:cubicBezTo>
                    <a:pt x="193" y="0"/>
                    <a:pt x="185" y="4"/>
                    <a:pt x="185" y="4"/>
                  </a:cubicBezTo>
                  <a:lnTo>
                    <a:pt x="94" y="8"/>
                  </a:lnTo>
                  <a:cubicBezTo>
                    <a:pt x="90" y="8"/>
                    <a:pt x="86" y="13"/>
                    <a:pt x="82" y="13"/>
                  </a:cubicBezTo>
                  <a:lnTo>
                    <a:pt x="25" y="25"/>
                  </a:lnTo>
                  <a:lnTo>
                    <a:pt x="16" y="25"/>
                  </a:lnTo>
                  <a:cubicBezTo>
                    <a:pt x="4" y="33"/>
                    <a:pt x="0" y="49"/>
                    <a:pt x="0" y="62"/>
                  </a:cubicBezTo>
                  <a:cubicBezTo>
                    <a:pt x="4" y="83"/>
                    <a:pt x="10" y="104"/>
                    <a:pt x="20" y="104"/>
                  </a:cubicBezTo>
                  <a:cubicBezTo>
                    <a:pt x="21" y="104"/>
                    <a:pt x="23" y="104"/>
                    <a:pt x="25" y="103"/>
                  </a:cubicBezTo>
                  <a:cubicBezTo>
                    <a:pt x="29" y="101"/>
                    <a:pt x="33" y="100"/>
                    <a:pt x="38" y="100"/>
                  </a:cubicBezTo>
                  <a:cubicBezTo>
                    <a:pt x="49" y="100"/>
                    <a:pt x="61" y="104"/>
                    <a:pt x="73" y="104"/>
                  </a:cubicBezTo>
                  <a:cubicBezTo>
                    <a:pt x="76" y="104"/>
                    <a:pt x="79" y="103"/>
                    <a:pt x="82" y="103"/>
                  </a:cubicBezTo>
                  <a:cubicBezTo>
                    <a:pt x="84" y="102"/>
                    <a:pt x="87" y="102"/>
                    <a:pt x="89" y="102"/>
                  </a:cubicBezTo>
                  <a:cubicBezTo>
                    <a:pt x="107" y="102"/>
                    <a:pt x="126" y="116"/>
                    <a:pt x="148" y="119"/>
                  </a:cubicBezTo>
                  <a:cubicBezTo>
                    <a:pt x="156" y="119"/>
                    <a:pt x="166" y="114"/>
                    <a:pt x="175" y="114"/>
                  </a:cubicBezTo>
                  <a:cubicBezTo>
                    <a:pt x="180" y="114"/>
                    <a:pt x="185" y="115"/>
                    <a:pt x="189" y="119"/>
                  </a:cubicBezTo>
                  <a:cubicBezTo>
                    <a:pt x="191" y="121"/>
                    <a:pt x="193" y="122"/>
                    <a:pt x="195" y="122"/>
                  </a:cubicBezTo>
                  <a:cubicBezTo>
                    <a:pt x="198" y="122"/>
                    <a:pt x="201" y="121"/>
                    <a:pt x="205" y="119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103"/>
            <p:cNvSpPr/>
            <p:nvPr/>
          </p:nvSpPr>
          <p:spPr>
            <a:xfrm>
              <a:off x="4611754" y="2945672"/>
              <a:ext cx="83983" cy="13396"/>
            </a:xfrm>
            <a:custGeom>
              <a:avLst/>
              <a:gdLst/>
              <a:ahLst/>
              <a:cxnLst/>
              <a:rect l="l" t="t" r="r" b="b"/>
              <a:pathLst>
                <a:path w="978" h="156" extrusionOk="0">
                  <a:moveTo>
                    <a:pt x="963" y="0"/>
                  </a:moveTo>
                  <a:cubicBezTo>
                    <a:pt x="960" y="0"/>
                    <a:pt x="957" y="1"/>
                    <a:pt x="953" y="4"/>
                  </a:cubicBezTo>
                  <a:cubicBezTo>
                    <a:pt x="937" y="12"/>
                    <a:pt x="920" y="20"/>
                    <a:pt x="904" y="20"/>
                  </a:cubicBezTo>
                  <a:cubicBezTo>
                    <a:pt x="867" y="20"/>
                    <a:pt x="830" y="24"/>
                    <a:pt x="797" y="28"/>
                  </a:cubicBezTo>
                  <a:cubicBezTo>
                    <a:pt x="785" y="28"/>
                    <a:pt x="776" y="32"/>
                    <a:pt x="764" y="36"/>
                  </a:cubicBezTo>
                  <a:cubicBezTo>
                    <a:pt x="733" y="46"/>
                    <a:pt x="702" y="50"/>
                    <a:pt x="670" y="50"/>
                  </a:cubicBezTo>
                  <a:cubicBezTo>
                    <a:pt x="648" y="50"/>
                    <a:pt x="626" y="48"/>
                    <a:pt x="604" y="45"/>
                  </a:cubicBezTo>
                  <a:cubicBezTo>
                    <a:pt x="586" y="40"/>
                    <a:pt x="567" y="38"/>
                    <a:pt x="549" y="38"/>
                  </a:cubicBezTo>
                  <a:cubicBezTo>
                    <a:pt x="530" y="38"/>
                    <a:pt x="512" y="40"/>
                    <a:pt x="493" y="45"/>
                  </a:cubicBezTo>
                  <a:cubicBezTo>
                    <a:pt x="473" y="45"/>
                    <a:pt x="456" y="45"/>
                    <a:pt x="436" y="49"/>
                  </a:cubicBezTo>
                  <a:cubicBezTo>
                    <a:pt x="407" y="53"/>
                    <a:pt x="378" y="61"/>
                    <a:pt x="354" y="65"/>
                  </a:cubicBezTo>
                  <a:cubicBezTo>
                    <a:pt x="325" y="69"/>
                    <a:pt x="292" y="73"/>
                    <a:pt x="264" y="73"/>
                  </a:cubicBezTo>
                  <a:cubicBezTo>
                    <a:pt x="243" y="73"/>
                    <a:pt x="218" y="69"/>
                    <a:pt x="202" y="69"/>
                  </a:cubicBezTo>
                  <a:cubicBezTo>
                    <a:pt x="186" y="69"/>
                    <a:pt x="169" y="77"/>
                    <a:pt x="157" y="77"/>
                  </a:cubicBezTo>
                  <a:cubicBezTo>
                    <a:pt x="112" y="77"/>
                    <a:pt x="71" y="77"/>
                    <a:pt x="30" y="81"/>
                  </a:cubicBezTo>
                  <a:cubicBezTo>
                    <a:pt x="27" y="81"/>
                    <a:pt x="24" y="81"/>
                    <a:pt x="21" y="81"/>
                  </a:cubicBezTo>
                  <a:cubicBezTo>
                    <a:pt x="13" y="81"/>
                    <a:pt x="4" y="83"/>
                    <a:pt x="1" y="98"/>
                  </a:cubicBezTo>
                  <a:cubicBezTo>
                    <a:pt x="9" y="123"/>
                    <a:pt x="21" y="135"/>
                    <a:pt x="34" y="135"/>
                  </a:cubicBezTo>
                  <a:lnTo>
                    <a:pt x="58" y="135"/>
                  </a:lnTo>
                  <a:cubicBezTo>
                    <a:pt x="81" y="133"/>
                    <a:pt x="103" y="132"/>
                    <a:pt x="124" y="132"/>
                  </a:cubicBezTo>
                  <a:cubicBezTo>
                    <a:pt x="145" y="132"/>
                    <a:pt x="165" y="133"/>
                    <a:pt x="186" y="135"/>
                  </a:cubicBezTo>
                  <a:lnTo>
                    <a:pt x="317" y="135"/>
                  </a:lnTo>
                  <a:cubicBezTo>
                    <a:pt x="354" y="131"/>
                    <a:pt x="391" y="127"/>
                    <a:pt x="424" y="118"/>
                  </a:cubicBezTo>
                  <a:cubicBezTo>
                    <a:pt x="469" y="110"/>
                    <a:pt x="514" y="106"/>
                    <a:pt x="563" y="106"/>
                  </a:cubicBezTo>
                  <a:cubicBezTo>
                    <a:pt x="567" y="106"/>
                    <a:pt x="575" y="110"/>
                    <a:pt x="584" y="114"/>
                  </a:cubicBezTo>
                  <a:cubicBezTo>
                    <a:pt x="596" y="118"/>
                    <a:pt x="608" y="127"/>
                    <a:pt x="616" y="127"/>
                  </a:cubicBezTo>
                  <a:cubicBezTo>
                    <a:pt x="633" y="125"/>
                    <a:pt x="648" y="124"/>
                    <a:pt x="663" y="124"/>
                  </a:cubicBezTo>
                  <a:cubicBezTo>
                    <a:pt x="678" y="124"/>
                    <a:pt x="692" y="125"/>
                    <a:pt x="707" y="127"/>
                  </a:cubicBezTo>
                  <a:cubicBezTo>
                    <a:pt x="715" y="125"/>
                    <a:pt x="723" y="124"/>
                    <a:pt x="731" y="124"/>
                  </a:cubicBezTo>
                  <a:cubicBezTo>
                    <a:pt x="740" y="124"/>
                    <a:pt x="748" y="125"/>
                    <a:pt x="756" y="127"/>
                  </a:cubicBezTo>
                  <a:cubicBezTo>
                    <a:pt x="762" y="131"/>
                    <a:pt x="769" y="133"/>
                    <a:pt x="776" y="133"/>
                  </a:cubicBezTo>
                  <a:cubicBezTo>
                    <a:pt x="784" y="133"/>
                    <a:pt x="791" y="131"/>
                    <a:pt x="797" y="127"/>
                  </a:cubicBezTo>
                  <a:lnTo>
                    <a:pt x="854" y="127"/>
                  </a:lnTo>
                  <a:cubicBezTo>
                    <a:pt x="859" y="126"/>
                    <a:pt x="864" y="126"/>
                    <a:pt x="869" y="126"/>
                  </a:cubicBezTo>
                  <a:cubicBezTo>
                    <a:pt x="902" y="126"/>
                    <a:pt x="936" y="137"/>
                    <a:pt x="961" y="155"/>
                  </a:cubicBezTo>
                  <a:cubicBezTo>
                    <a:pt x="965" y="155"/>
                    <a:pt x="973" y="155"/>
                    <a:pt x="978" y="151"/>
                  </a:cubicBezTo>
                  <a:lnTo>
                    <a:pt x="973" y="4"/>
                  </a:lnTo>
                  <a:cubicBezTo>
                    <a:pt x="969" y="1"/>
                    <a:pt x="966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103"/>
            <p:cNvSpPr/>
            <p:nvPr/>
          </p:nvSpPr>
          <p:spPr>
            <a:xfrm>
              <a:off x="4644558" y="2744644"/>
              <a:ext cx="43795" cy="11765"/>
            </a:xfrm>
            <a:custGeom>
              <a:avLst/>
              <a:gdLst/>
              <a:ahLst/>
              <a:cxnLst/>
              <a:rect l="l" t="t" r="r" b="b"/>
              <a:pathLst>
                <a:path w="510" h="137" extrusionOk="0">
                  <a:moveTo>
                    <a:pt x="473" y="1"/>
                  </a:moveTo>
                  <a:cubicBezTo>
                    <a:pt x="461" y="1"/>
                    <a:pt x="447" y="6"/>
                    <a:pt x="432" y="6"/>
                  </a:cubicBezTo>
                  <a:cubicBezTo>
                    <a:pt x="429" y="6"/>
                    <a:pt x="426" y="6"/>
                    <a:pt x="423" y="6"/>
                  </a:cubicBezTo>
                  <a:cubicBezTo>
                    <a:pt x="407" y="6"/>
                    <a:pt x="386" y="14"/>
                    <a:pt x="370" y="14"/>
                  </a:cubicBezTo>
                  <a:cubicBezTo>
                    <a:pt x="341" y="14"/>
                    <a:pt x="308" y="18"/>
                    <a:pt x="280" y="22"/>
                  </a:cubicBezTo>
                  <a:cubicBezTo>
                    <a:pt x="275" y="23"/>
                    <a:pt x="271" y="24"/>
                    <a:pt x="267" y="24"/>
                  </a:cubicBezTo>
                  <a:cubicBezTo>
                    <a:pt x="259" y="24"/>
                    <a:pt x="251" y="22"/>
                    <a:pt x="243" y="22"/>
                  </a:cubicBezTo>
                  <a:cubicBezTo>
                    <a:pt x="214" y="26"/>
                    <a:pt x="185" y="34"/>
                    <a:pt x="156" y="51"/>
                  </a:cubicBezTo>
                  <a:cubicBezTo>
                    <a:pt x="155" y="52"/>
                    <a:pt x="154" y="53"/>
                    <a:pt x="152" y="53"/>
                  </a:cubicBezTo>
                  <a:cubicBezTo>
                    <a:pt x="150" y="53"/>
                    <a:pt x="147" y="51"/>
                    <a:pt x="144" y="51"/>
                  </a:cubicBezTo>
                  <a:cubicBezTo>
                    <a:pt x="115" y="43"/>
                    <a:pt x="87" y="38"/>
                    <a:pt x="58" y="34"/>
                  </a:cubicBezTo>
                  <a:cubicBezTo>
                    <a:pt x="46" y="34"/>
                    <a:pt x="29" y="47"/>
                    <a:pt x="17" y="47"/>
                  </a:cubicBezTo>
                  <a:cubicBezTo>
                    <a:pt x="9" y="47"/>
                    <a:pt x="1" y="63"/>
                    <a:pt x="5" y="79"/>
                  </a:cubicBezTo>
                  <a:cubicBezTo>
                    <a:pt x="9" y="100"/>
                    <a:pt x="17" y="108"/>
                    <a:pt x="25" y="108"/>
                  </a:cubicBezTo>
                  <a:cubicBezTo>
                    <a:pt x="40" y="102"/>
                    <a:pt x="55" y="99"/>
                    <a:pt x="71" y="99"/>
                  </a:cubicBezTo>
                  <a:cubicBezTo>
                    <a:pt x="87" y="99"/>
                    <a:pt x="103" y="102"/>
                    <a:pt x="120" y="108"/>
                  </a:cubicBezTo>
                  <a:cubicBezTo>
                    <a:pt x="122" y="109"/>
                    <a:pt x="125" y="109"/>
                    <a:pt x="127" y="109"/>
                  </a:cubicBezTo>
                  <a:cubicBezTo>
                    <a:pt x="136" y="109"/>
                    <a:pt x="145" y="107"/>
                    <a:pt x="153" y="107"/>
                  </a:cubicBezTo>
                  <a:cubicBezTo>
                    <a:pt x="159" y="107"/>
                    <a:pt x="164" y="108"/>
                    <a:pt x="169" y="112"/>
                  </a:cubicBezTo>
                  <a:cubicBezTo>
                    <a:pt x="173" y="114"/>
                    <a:pt x="177" y="115"/>
                    <a:pt x="181" y="115"/>
                  </a:cubicBezTo>
                  <a:cubicBezTo>
                    <a:pt x="193" y="115"/>
                    <a:pt x="206" y="107"/>
                    <a:pt x="218" y="104"/>
                  </a:cubicBezTo>
                  <a:cubicBezTo>
                    <a:pt x="230" y="100"/>
                    <a:pt x="243" y="100"/>
                    <a:pt x="255" y="96"/>
                  </a:cubicBezTo>
                  <a:cubicBezTo>
                    <a:pt x="300" y="96"/>
                    <a:pt x="341" y="100"/>
                    <a:pt x="386" y="104"/>
                  </a:cubicBezTo>
                  <a:cubicBezTo>
                    <a:pt x="399" y="108"/>
                    <a:pt x="411" y="116"/>
                    <a:pt x="423" y="125"/>
                  </a:cubicBezTo>
                  <a:cubicBezTo>
                    <a:pt x="426" y="126"/>
                    <a:pt x="429" y="126"/>
                    <a:pt x="431" y="126"/>
                  </a:cubicBezTo>
                  <a:cubicBezTo>
                    <a:pt x="436" y="126"/>
                    <a:pt x="440" y="125"/>
                    <a:pt x="445" y="125"/>
                  </a:cubicBezTo>
                  <a:cubicBezTo>
                    <a:pt x="449" y="125"/>
                    <a:pt x="454" y="126"/>
                    <a:pt x="460" y="129"/>
                  </a:cubicBezTo>
                  <a:cubicBezTo>
                    <a:pt x="462" y="130"/>
                    <a:pt x="465" y="131"/>
                    <a:pt x="467" y="131"/>
                  </a:cubicBezTo>
                  <a:cubicBezTo>
                    <a:pt x="475" y="131"/>
                    <a:pt x="484" y="125"/>
                    <a:pt x="492" y="125"/>
                  </a:cubicBezTo>
                  <a:cubicBezTo>
                    <a:pt x="495" y="125"/>
                    <a:pt x="498" y="126"/>
                    <a:pt x="501" y="129"/>
                  </a:cubicBezTo>
                  <a:cubicBezTo>
                    <a:pt x="505" y="133"/>
                    <a:pt x="509" y="133"/>
                    <a:pt x="509" y="137"/>
                  </a:cubicBezTo>
                  <a:lnTo>
                    <a:pt x="509" y="137"/>
                  </a:lnTo>
                  <a:lnTo>
                    <a:pt x="505" y="2"/>
                  </a:lnTo>
                  <a:lnTo>
                    <a:pt x="501" y="2"/>
                  </a:lnTo>
                  <a:cubicBezTo>
                    <a:pt x="499" y="4"/>
                    <a:pt x="496" y="5"/>
                    <a:pt x="492" y="5"/>
                  </a:cubicBezTo>
                  <a:cubicBezTo>
                    <a:pt x="489" y="5"/>
                    <a:pt x="485" y="4"/>
                    <a:pt x="481" y="2"/>
                  </a:cubicBezTo>
                  <a:cubicBezTo>
                    <a:pt x="478" y="1"/>
                    <a:pt x="476" y="1"/>
                    <a:pt x="473" y="1"/>
                  </a:cubicBezTo>
                  <a:close/>
                  <a:moveTo>
                    <a:pt x="509" y="137"/>
                  </a:moveTo>
                  <a:lnTo>
                    <a:pt x="509" y="137"/>
                  </a:lnTo>
                  <a:cubicBezTo>
                    <a:pt x="509" y="137"/>
                    <a:pt x="509" y="137"/>
                    <a:pt x="509" y="1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103"/>
            <p:cNvSpPr/>
            <p:nvPr/>
          </p:nvSpPr>
          <p:spPr>
            <a:xfrm>
              <a:off x="4636486" y="2790157"/>
              <a:ext cx="53241" cy="11765"/>
            </a:xfrm>
            <a:custGeom>
              <a:avLst/>
              <a:gdLst/>
              <a:ahLst/>
              <a:cxnLst/>
              <a:rect l="l" t="t" r="r" b="b"/>
              <a:pathLst>
                <a:path w="620" h="137" extrusionOk="0">
                  <a:moveTo>
                    <a:pt x="616" y="1"/>
                  </a:moveTo>
                  <a:cubicBezTo>
                    <a:pt x="611" y="3"/>
                    <a:pt x="606" y="4"/>
                    <a:pt x="601" y="4"/>
                  </a:cubicBezTo>
                  <a:cubicBezTo>
                    <a:pt x="596" y="4"/>
                    <a:pt x="591" y="3"/>
                    <a:pt x="586" y="3"/>
                  </a:cubicBezTo>
                  <a:cubicBezTo>
                    <a:pt x="581" y="3"/>
                    <a:pt x="575" y="4"/>
                    <a:pt x="571" y="9"/>
                  </a:cubicBezTo>
                  <a:cubicBezTo>
                    <a:pt x="565" y="12"/>
                    <a:pt x="560" y="13"/>
                    <a:pt x="555" y="13"/>
                  </a:cubicBezTo>
                  <a:cubicBezTo>
                    <a:pt x="546" y="13"/>
                    <a:pt x="538" y="9"/>
                    <a:pt x="530" y="9"/>
                  </a:cubicBezTo>
                  <a:cubicBezTo>
                    <a:pt x="517" y="9"/>
                    <a:pt x="501" y="9"/>
                    <a:pt x="488" y="13"/>
                  </a:cubicBezTo>
                  <a:cubicBezTo>
                    <a:pt x="461" y="23"/>
                    <a:pt x="434" y="31"/>
                    <a:pt x="405" y="31"/>
                  </a:cubicBezTo>
                  <a:cubicBezTo>
                    <a:pt x="399" y="31"/>
                    <a:pt x="392" y="30"/>
                    <a:pt x="386" y="30"/>
                  </a:cubicBezTo>
                  <a:cubicBezTo>
                    <a:pt x="382" y="30"/>
                    <a:pt x="378" y="34"/>
                    <a:pt x="374" y="34"/>
                  </a:cubicBezTo>
                  <a:cubicBezTo>
                    <a:pt x="365" y="38"/>
                    <a:pt x="357" y="40"/>
                    <a:pt x="349" y="40"/>
                  </a:cubicBezTo>
                  <a:cubicBezTo>
                    <a:pt x="341" y="40"/>
                    <a:pt x="333" y="38"/>
                    <a:pt x="324" y="34"/>
                  </a:cubicBezTo>
                  <a:cubicBezTo>
                    <a:pt x="296" y="34"/>
                    <a:pt x="263" y="34"/>
                    <a:pt x="234" y="42"/>
                  </a:cubicBezTo>
                  <a:cubicBezTo>
                    <a:pt x="224" y="44"/>
                    <a:pt x="214" y="45"/>
                    <a:pt x="203" y="45"/>
                  </a:cubicBezTo>
                  <a:cubicBezTo>
                    <a:pt x="193" y="45"/>
                    <a:pt x="183" y="44"/>
                    <a:pt x="173" y="42"/>
                  </a:cubicBezTo>
                  <a:cubicBezTo>
                    <a:pt x="158" y="40"/>
                    <a:pt x="145" y="39"/>
                    <a:pt x="131" y="39"/>
                  </a:cubicBezTo>
                  <a:cubicBezTo>
                    <a:pt x="118" y="39"/>
                    <a:pt x="105" y="40"/>
                    <a:pt x="90" y="42"/>
                  </a:cubicBezTo>
                  <a:cubicBezTo>
                    <a:pt x="88" y="41"/>
                    <a:pt x="85" y="40"/>
                    <a:pt x="83" y="40"/>
                  </a:cubicBezTo>
                  <a:cubicBezTo>
                    <a:pt x="80" y="40"/>
                    <a:pt x="77" y="42"/>
                    <a:pt x="74" y="42"/>
                  </a:cubicBezTo>
                  <a:cubicBezTo>
                    <a:pt x="68" y="50"/>
                    <a:pt x="60" y="54"/>
                    <a:pt x="51" y="54"/>
                  </a:cubicBezTo>
                  <a:cubicBezTo>
                    <a:pt x="43" y="54"/>
                    <a:pt x="35" y="50"/>
                    <a:pt x="29" y="42"/>
                  </a:cubicBezTo>
                  <a:lnTo>
                    <a:pt x="21" y="42"/>
                  </a:lnTo>
                  <a:cubicBezTo>
                    <a:pt x="8" y="46"/>
                    <a:pt x="0" y="50"/>
                    <a:pt x="0" y="71"/>
                  </a:cubicBezTo>
                  <a:cubicBezTo>
                    <a:pt x="0" y="88"/>
                    <a:pt x="9" y="105"/>
                    <a:pt x="17" y="105"/>
                  </a:cubicBezTo>
                  <a:cubicBezTo>
                    <a:pt x="18" y="105"/>
                    <a:pt x="19" y="105"/>
                    <a:pt x="21" y="103"/>
                  </a:cubicBezTo>
                  <a:cubicBezTo>
                    <a:pt x="28" y="99"/>
                    <a:pt x="37" y="97"/>
                    <a:pt x="45" y="97"/>
                  </a:cubicBezTo>
                  <a:cubicBezTo>
                    <a:pt x="58" y="97"/>
                    <a:pt x="70" y="103"/>
                    <a:pt x="78" y="116"/>
                  </a:cubicBezTo>
                  <a:cubicBezTo>
                    <a:pt x="97" y="116"/>
                    <a:pt x="118" y="123"/>
                    <a:pt x="139" y="123"/>
                  </a:cubicBezTo>
                  <a:cubicBezTo>
                    <a:pt x="153" y="123"/>
                    <a:pt x="167" y="119"/>
                    <a:pt x="181" y="108"/>
                  </a:cubicBezTo>
                  <a:cubicBezTo>
                    <a:pt x="183" y="105"/>
                    <a:pt x="185" y="104"/>
                    <a:pt x="187" y="104"/>
                  </a:cubicBezTo>
                  <a:cubicBezTo>
                    <a:pt x="189" y="104"/>
                    <a:pt x="191" y="105"/>
                    <a:pt x="193" y="108"/>
                  </a:cubicBezTo>
                  <a:cubicBezTo>
                    <a:pt x="205" y="117"/>
                    <a:pt x="218" y="121"/>
                    <a:pt x="232" y="121"/>
                  </a:cubicBezTo>
                  <a:cubicBezTo>
                    <a:pt x="236" y="121"/>
                    <a:pt x="241" y="121"/>
                    <a:pt x="246" y="120"/>
                  </a:cubicBezTo>
                  <a:cubicBezTo>
                    <a:pt x="263" y="124"/>
                    <a:pt x="283" y="124"/>
                    <a:pt x="300" y="124"/>
                  </a:cubicBezTo>
                  <a:cubicBezTo>
                    <a:pt x="307" y="121"/>
                    <a:pt x="314" y="120"/>
                    <a:pt x="321" y="120"/>
                  </a:cubicBezTo>
                  <a:cubicBezTo>
                    <a:pt x="336" y="120"/>
                    <a:pt x="350" y="125"/>
                    <a:pt x="361" y="136"/>
                  </a:cubicBezTo>
                  <a:lnTo>
                    <a:pt x="369" y="136"/>
                  </a:lnTo>
                  <a:cubicBezTo>
                    <a:pt x="375" y="128"/>
                    <a:pt x="382" y="126"/>
                    <a:pt x="389" y="126"/>
                  </a:cubicBezTo>
                  <a:cubicBezTo>
                    <a:pt x="399" y="126"/>
                    <a:pt x="410" y="129"/>
                    <a:pt x="420" y="129"/>
                  </a:cubicBezTo>
                  <a:cubicBezTo>
                    <a:pt x="427" y="129"/>
                    <a:pt x="433" y="128"/>
                    <a:pt x="439" y="124"/>
                  </a:cubicBezTo>
                  <a:cubicBezTo>
                    <a:pt x="441" y="123"/>
                    <a:pt x="442" y="122"/>
                    <a:pt x="443" y="122"/>
                  </a:cubicBezTo>
                  <a:cubicBezTo>
                    <a:pt x="446" y="122"/>
                    <a:pt x="449" y="124"/>
                    <a:pt x="452" y="124"/>
                  </a:cubicBezTo>
                  <a:cubicBezTo>
                    <a:pt x="471" y="124"/>
                    <a:pt x="488" y="122"/>
                    <a:pt x="506" y="122"/>
                  </a:cubicBezTo>
                  <a:cubicBezTo>
                    <a:pt x="515" y="122"/>
                    <a:pt x="524" y="123"/>
                    <a:pt x="534" y="124"/>
                  </a:cubicBezTo>
                  <a:cubicBezTo>
                    <a:pt x="553" y="124"/>
                    <a:pt x="576" y="119"/>
                    <a:pt x="598" y="119"/>
                  </a:cubicBezTo>
                  <a:cubicBezTo>
                    <a:pt x="604" y="119"/>
                    <a:pt x="610" y="119"/>
                    <a:pt x="616" y="120"/>
                  </a:cubicBezTo>
                  <a:lnTo>
                    <a:pt x="620" y="12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103"/>
            <p:cNvSpPr/>
            <p:nvPr/>
          </p:nvSpPr>
          <p:spPr>
            <a:xfrm>
              <a:off x="4689641" y="2790414"/>
              <a:ext cx="3263" cy="10391"/>
            </a:xfrm>
            <a:custGeom>
              <a:avLst/>
              <a:gdLst/>
              <a:ahLst/>
              <a:cxnLst/>
              <a:rect l="l" t="t" r="r" b="b"/>
              <a:pathLst>
                <a:path w="38" h="121" extrusionOk="0">
                  <a:moveTo>
                    <a:pt x="8" y="0"/>
                  </a:moveTo>
                  <a:cubicBezTo>
                    <a:pt x="5" y="0"/>
                    <a:pt x="3" y="1"/>
                    <a:pt x="1" y="2"/>
                  </a:cubicBezTo>
                  <a:lnTo>
                    <a:pt x="5" y="121"/>
                  </a:lnTo>
                  <a:lnTo>
                    <a:pt x="9" y="121"/>
                  </a:lnTo>
                  <a:cubicBezTo>
                    <a:pt x="25" y="117"/>
                    <a:pt x="38" y="100"/>
                    <a:pt x="34" y="68"/>
                  </a:cubicBezTo>
                  <a:cubicBezTo>
                    <a:pt x="34" y="22"/>
                    <a:pt x="2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103"/>
            <p:cNvSpPr/>
            <p:nvPr/>
          </p:nvSpPr>
          <p:spPr>
            <a:xfrm>
              <a:off x="4690328" y="2812398"/>
              <a:ext cx="3263" cy="11679"/>
            </a:xfrm>
            <a:custGeom>
              <a:avLst/>
              <a:gdLst/>
              <a:ahLst/>
              <a:cxnLst/>
              <a:rect l="l" t="t" r="r" b="b"/>
              <a:pathLst>
                <a:path w="38" h="136" extrusionOk="0">
                  <a:moveTo>
                    <a:pt x="4" y="0"/>
                  </a:moveTo>
                  <a:cubicBezTo>
                    <a:pt x="3" y="0"/>
                    <a:pt x="2" y="0"/>
                    <a:pt x="1" y="0"/>
                  </a:cubicBezTo>
                  <a:lnTo>
                    <a:pt x="5" y="136"/>
                  </a:lnTo>
                  <a:lnTo>
                    <a:pt x="9" y="136"/>
                  </a:lnTo>
                  <a:cubicBezTo>
                    <a:pt x="26" y="136"/>
                    <a:pt x="38" y="115"/>
                    <a:pt x="38" y="74"/>
                  </a:cubicBezTo>
                  <a:cubicBezTo>
                    <a:pt x="34" y="35"/>
                    <a:pt x="23" y="0"/>
                    <a:pt x="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103"/>
            <p:cNvSpPr/>
            <p:nvPr/>
          </p:nvSpPr>
          <p:spPr>
            <a:xfrm>
              <a:off x="4687580" y="2745073"/>
              <a:ext cx="3607" cy="11850"/>
            </a:xfrm>
            <a:custGeom>
              <a:avLst/>
              <a:gdLst/>
              <a:ahLst/>
              <a:cxnLst/>
              <a:rect l="l" t="t" r="r" b="b"/>
              <a:pathLst>
                <a:path w="42" h="138" extrusionOk="0">
                  <a:moveTo>
                    <a:pt x="0" y="1"/>
                  </a:moveTo>
                  <a:lnTo>
                    <a:pt x="8" y="136"/>
                  </a:lnTo>
                  <a:cubicBezTo>
                    <a:pt x="10" y="137"/>
                    <a:pt x="12" y="137"/>
                    <a:pt x="14" y="137"/>
                  </a:cubicBezTo>
                  <a:cubicBezTo>
                    <a:pt x="22" y="137"/>
                    <a:pt x="30" y="131"/>
                    <a:pt x="33" y="116"/>
                  </a:cubicBezTo>
                  <a:cubicBezTo>
                    <a:pt x="41" y="91"/>
                    <a:pt x="41" y="62"/>
                    <a:pt x="33" y="38"/>
                  </a:cubicBezTo>
                  <a:cubicBezTo>
                    <a:pt x="25" y="2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103"/>
            <p:cNvSpPr/>
            <p:nvPr/>
          </p:nvSpPr>
          <p:spPr>
            <a:xfrm>
              <a:off x="4686807" y="2723262"/>
              <a:ext cx="3607" cy="10648"/>
            </a:xfrm>
            <a:custGeom>
              <a:avLst/>
              <a:gdLst/>
              <a:ahLst/>
              <a:cxnLst/>
              <a:rect l="l" t="t" r="r" b="b"/>
              <a:pathLst>
                <a:path w="42" h="124" extrusionOk="0">
                  <a:moveTo>
                    <a:pt x="1" y="0"/>
                  </a:moveTo>
                  <a:lnTo>
                    <a:pt x="5" y="123"/>
                  </a:lnTo>
                  <a:cubicBezTo>
                    <a:pt x="21" y="119"/>
                    <a:pt x="30" y="103"/>
                    <a:pt x="34" y="86"/>
                  </a:cubicBezTo>
                  <a:cubicBezTo>
                    <a:pt x="42" y="62"/>
                    <a:pt x="38" y="58"/>
                    <a:pt x="34" y="29"/>
                  </a:cubicBezTo>
                  <a:cubicBezTo>
                    <a:pt x="30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103"/>
            <p:cNvSpPr/>
            <p:nvPr/>
          </p:nvSpPr>
          <p:spPr>
            <a:xfrm>
              <a:off x="4688954" y="2768001"/>
              <a:ext cx="3521" cy="9961"/>
            </a:xfrm>
            <a:custGeom>
              <a:avLst/>
              <a:gdLst/>
              <a:ahLst/>
              <a:cxnLst/>
              <a:rect l="l" t="t" r="r" b="b"/>
              <a:pathLst>
                <a:path w="41" h="116" extrusionOk="0">
                  <a:moveTo>
                    <a:pt x="1" y="0"/>
                  </a:moveTo>
                  <a:lnTo>
                    <a:pt x="5" y="115"/>
                  </a:lnTo>
                  <a:cubicBezTo>
                    <a:pt x="6" y="116"/>
                    <a:pt x="7" y="116"/>
                    <a:pt x="9" y="116"/>
                  </a:cubicBezTo>
                  <a:cubicBezTo>
                    <a:pt x="27" y="116"/>
                    <a:pt x="41" y="87"/>
                    <a:pt x="29" y="37"/>
                  </a:cubicBezTo>
                  <a:cubicBezTo>
                    <a:pt x="29" y="21"/>
                    <a:pt x="21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103"/>
            <p:cNvSpPr/>
            <p:nvPr/>
          </p:nvSpPr>
          <p:spPr>
            <a:xfrm>
              <a:off x="4693505" y="2901877"/>
              <a:ext cx="3607" cy="12108"/>
            </a:xfrm>
            <a:custGeom>
              <a:avLst/>
              <a:gdLst/>
              <a:ahLst/>
              <a:cxnLst/>
              <a:rect l="l" t="t" r="r" b="b"/>
              <a:pathLst>
                <a:path w="42" h="141" extrusionOk="0">
                  <a:moveTo>
                    <a:pt x="1" y="1"/>
                  </a:moveTo>
                  <a:lnTo>
                    <a:pt x="5" y="140"/>
                  </a:lnTo>
                  <a:cubicBezTo>
                    <a:pt x="26" y="140"/>
                    <a:pt x="42" y="124"/>
                    <a:pt x="38" y="103"/>
                  </a:cubicBezTo>
                  <a:cubicBezTo>
                    <a:pt x="42" y="70"/>
                    <a:pt x="34" y="42"/>
                    <a:pt x="17" y="13"/>
                  </a:cubicBezTo>
                  <a:cubicBezTo>
                    <a:pt x="13" y="9"/>
                    <a:pt x="5" y="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103"/>
            <p:cNvSpPr/>
            <p:nvPr/>
          </p:nvSpPr>
          <p:spPr>
            <a:xfrm>
              <a:off x="4694278" y="2924118"/>
              <a:ext cx="3607" cy="12366"/>
            </a:xfrm>
            <a:custGeom>
              <a:avLst/>
              <a:gdLst/>
              <a:ahLst/>
              <a:cxnLst/>
              <a:rect l="l" t="t" r="r" b="b"/>
              <a:pathLst>
                <a:path w="42" h="144" extrusionOk="0">
                  <a:moveTo>
                    <a:pt x="0" y="0"/>
                  </a:moveTo>
                  <a:lnTo>
                    <a:pt x="4" y="144"/>
                  </a:lnTo>
                  <a:cubicBezTo>
                    <a:pt x="25" y="144"/>
                    <a:pt x="37" y="127"/>
                    <a:pt x="37" y="111"/>
                  </a:cubicBezTo>
                  <a:cubicBezTo>
                    <a:pt x="41" y="53"/>
                    <a:pt x="33" y="1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103"/>
            <p:cNvSpPr/>
            <p:nvPr/>
          </p:nvSpPr>
          <p:spPr>
            <a:xfrm>
              <a:off x="4694965" y="2946273"/>
              <a:ext cx="3950" cy="12795"/>
            </a:xfrm>
            <a:custGeom>
              <a:avLst/>
              <a:gdLst/>
              <a:ahLst/>
              <a:cxnLst/>
              <a:rect l="l" t="t" r="r" b="b"/>
              <a:pathLst>
                <a:path w="46" h="149" extrusionOk="0">
                  <a:moveTo>
                    <a:pt x="0" y="1"/>
                  </a:moveTo>
                  <a:lnTo>
                    <a:pt x="4" y="148"/>
                  </a:lnTo>
                  <a:cubicBezTo>
                    <a:pt x="33" y="132"/>
                    <a:pt x="45" y="99"/>
                    <a:pt x="37" y="70"/>
                  </a:cubicBezTo>
                  <a:cubicBezTo>
                    <a:pt x="29" y="25"/>
                    <a:pt x="17" y="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103"/>
            <p:cNvSpPr/>
            <p:nvPr/>
          </p:nvSpPr>
          <p:spPr>
            <a:xfrm>
              <a:off x="4691788" y="2857481"/>
              <a:ext cx="3607" cy="10992"/>
            </a:xfrm>
            <a:custGeom>
              <a:avLst/>
              <a:gdLst/>
              <a:ahLst/>
              <a:cxnLst/>
              <a:rect l="l" t="t" r="r" b="b"/>
              <a:pathLst>
                <a:path w="42" h="128" extrusionOk="0">
                  <a:moveTo>
                    <a:pt x="0" y="1"/>
                  </a:moveTo>
                  <a:lnTo>
                    <a:pt x="5" y="128"/>
                  </a:lnTo>
                  <a:cubicBezTo>
                    <a:pt x="17" y="128"/>
                    <a:pt x="25" y="120"/>
                    <a:pt x="29" y="111"/>
                  </a:cubicBezTo>
                  <a:cubicBezTo>
                    <a:pt x="37" y="91"/>
                    <a:pt x="41" y="66"/>
                    <a:pt x="37" y="42"/>
                  </a:cubicBezTo>
                  <a:cubicBezTo>
                    <a:pt x="29" y="17"/>
                    <a:pt x="21" y="5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103"/>
            <p:cNvSpPr/>
            <p:nvPr/>
          </p:nvSpPr>
          <p:spPr>
            <a:xfrm>
              <a:off x="4691101" y="2834896"/>
              <a:ext cx="3521" cy="11421"/>
            </a:xfrm>
            <a:custGeom>
              <a:avLst/>
              <a:gdLst/>
              <a:ahLst/>
              <a:cxnLst/>
              <a:rect l="l" t="t" r="r" b="b"/>
              <a:pathLst>
                <a:path w="41" h="133" extrusionOk="0">
                  <a:moveTo>
                    <a:pt x="0" y="1"/>
                  </a:moveTo>
                  <a:lnTo>
                    <a:pt x="4" y="132"/>
                  </a:lnTo>
                  <a:cubicBezTo>
                    <a:pt x="6" y="133"/>
                    <a:pt x="8" y="133"/>
                    <a:pt x="10" y="133"/>
                  </a:cubicBezTo>
                  <a:cubicBezTo>
                    <a:pt x="31" y="133"/>
                    <a:pt x="41" y="111"/>
                    <a:pt x="33" y="63"/>
                  </a:cubicBezTo>
                  <a:cubicBezTo>
                    <a:pt x="29" y="17"/>
                    <a:pt x="21" y="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103"/>
            <p:cNvSpPr/>
            <p:nvPr/>
          </p:nvSpPr>
          <p:spPr>
            <a:xfrm>
              <a:off x="4692818" y="2880752"/>
              <a:ext cx="2920" cy="10648"/>
            </a:xfrm>
            <a:custGeom>
              <a:avLst/>
              <a:gdLst/>
              <a:ahLst/>
              <a:cxnLst/>
              <a:rect l="l" t="t" r="r" b="b"/>
              <a:pathLst>
                <a:path w="34" h="124" extrusionOk="0">
                  <a:moveTo>
                    <a:pt x="1" y="0"/>
                  </a:moveTo>
                  <a:lnTo>
                    <a:pt x="5" y="123"/>
                  </a:lnTo>
                  <a:cubicBezTo>
                    <a:pt x="34" y="115"/>
                    <a:pt x="34" y="78"/>
                    <a:pt x="34" y="62"/>
                  </a:cubicBezTo>
                  <a:cubicBezTo>
                    <a:pt x="34" y="33"/>
                    <a:pt x="25" y="13"/>
                    <a:pt x="13" y="5"/>
                  </a:cubicBezTo>
                  <a:cubicBezTo>
                    <a:pt x="9" y="5"/>
                    <a:pt x="5" y="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5151;p103"/>
          <p:cNvGrpSpPr/>
          <p:nvPr/>
        </p:nvGrpSpPr>
        <p:grpSpPr>
          <a:xfrm>
            <a:off x="1984341" y="3394687"/>
            <a:ext cx="221895" cy="237181"/>
            <a:chOff x="4477191" y="2723262"/>
            <a:chExt cx="221895" cy="237181"/>
          </a:xfrm>
        </p:grpSpPr>
        <p:sp>
          <p:nvSpPr>
            <p:cNvPr id="5152" name="Google Shape;5152;p103"/>
            <p:cNvSpPr/>
            <p:nvPr/>
          </p:nvSpPr>
          <p:spPr>
            <a:xfrm>
              <a:off x="4487410" y="2737688"/>
              <a:ext cx="206953" cy="206953"/>
            </a:xfrm>
            <a:custGeom>
              <a:avLst/>
              <a:gdLst/>
              <a:ahLst/>
              <a:cxnLst/>
              <a:rect l="l" t="t" r="r" b="b"/>
              <a:pathLst>
                <a:path w="2410" h="2410" extrusionOk="0">
                  <a:moveTo>
                    <a:pt x="1" y="0"/>
                  </a:moveTo>
                  <a:lnTo>
                    <a:pt x="1" y="2409"/>
                  </a:lnTo>
                  <a:lnTo>
                    <a:pt x="2409" y="2409"/>
                  </a:lnTo>
                  <a:lnTo>
                    <a:pt x="24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103"/>
            <p:cNvSpPr/>
            <p:nvPr/>
          </p:nvSpPr>
          <p:spPr>
            <a:xfrm>
              <a:off x="4477191" y="2730990"/>
              <a:ext cx="221895" cy="225244"/>
            </a:xfrm>
            <a:custGeom>
              <a:avLst/>
              <a:gdLst/>
              <a:ahLst/>
              <a:cxnLst/>
              <a:rect l="l" t="t" r="r" b="b"/>
              <a:pathLst>
                <a:path w="2584" h="2623" extrusionOk="0">
                  <a:moveTo>
                    <a:pt x="2442" y="177"/>
                  </a:moveTo>
                  <a:cubicBezTo>
                    <a:pt x="2454" y="926"/>
                    <a:pt x="2470" y="1674"/>
                    <a:pt x="2482" y="2423"/>
                  </a:cubicBezTo>
                  <a:lnTo>
                    <a:pt x="2482" y="2423"/>
                  </a:lnTo>
                  <a:cubicBezTo>
                    <a:pt x="2435" y="2392"/>
                    <a:pt x="2352" y="2369"/>
                    <a:pt x="2233" y="2368"/>
                  </a:cubicBezTo>
                  <a:lnTo>
                    <a:pt x="1178" y="2360"/>
                  </a:lnTo>
                  <a:lnTo>
                    <a:pt x="251" y="2356"/>
                  </a:lnTo>
                  <a:lnTo>
                    <a:pt x="251" y="1281"/>
                  </a:lnTo>
                  <a:lnTo>
                    <a:pt x="251" y="678"/>
                  </a:lnTo>
                  <a:lnTo>
                    <a:pt x="251" y="378"/>
                  </a:lnTo>
                  <a:lnTo>
                    <a:pt x="251" y="226"/>
                  </a:lnTo>
                  <a:lnTo>
                    <a:pt x="251" y="197"/>
                  </a:lnTo>
                  <a:lnTo>
                    <a:pt x="1334" y="185"/>
                  </a:lnTo>
                  <a:lnTo>
                    <a:pt x="1933" y="181"/>
                  </a:lnTo>
                  <a:lnTo>
                    <a:pt x="2237" y="177"/>
                  </a:lnTo>
                  <a:close/>
                  <a:moveTo>
                    <a:pt x="46" y="1"/>
                  </a:moveTo>
                  <a:lnTo>
                    <a:pt x="21" y="1285"/>
                  </a:lnTo>
                  <a:lnTo>
                    <a:pt x="9" y="1888"/>
                  </a:lnTo>
                  <a:lnTo>
                    <a:pt x="5" y="2192"/>
                  </a:lnTo>
                  <a:lnTo>
                    <a:pt x="1" y="2618"/>
                  </a:lnTo>
                  <a:lnTo>
                    <a:pt x="1186" y="2623"/>
                  </a:lnTo>
                  <a:cubicBezTo>
                    <a:pt x="1539" y="2623"/>
                    <a:pt x="1892" y="2623"/>
                    <a:pt x="2241" y="2618"/>
                  </a:cubicBezTo>
                  <a:cubicBezTo>
                    <a:pt x="2497" y="2613"/>
                    <a:pt x="2583" y="2506"/>
                    <a:pt x="2496" y="2434"/>
                  </a:cubicBezTo>
                  <a:lnTo>
                    <a:pt x="2496" y="2434"/>
                  </a:lnTo>
                  <a:lnTo>
                    <a:pt x="2524" y="1281"/>
                  </a:lnTo>
                  <a:cubicBezTo>
                    <a:pt x="2532" y="875"/>
                    <a:pt x="2545" y="468"/>
                    <a:pt x="2553" y="62"/>
                  </a:cubicBezTo>
                  <a:lnTo>
                    <a:pt x="1330" y="29"/>
                  </a:lnTo>
                  <a:lnTo>
                    <a:pt x="731" y="13"/>
                  </a:lnTo>
                  <a:lnTo>
                    <a:pt x="427" y="9"/>
                  </a:lnTo>
                  <a:lnTo>
                    <a:pt x="275" y="5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5D3D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103"/>
            <p:cNvSpPr/>
            <p:nvPr/>
          </p:nvSpPr>
          <p:spPr>
            <a:xfrm>
              <a:off x="4505014" y="2840907"/>
              <a:ext cx="189349" cy="6784"/>
            </a:xfrm>
            <a:custGeom>
              <a:avLst/>
              <a:gdLst/>
              <a:ahLst/>
              <a:cxnLst/>
              <a:rect l="l" t="t" r="r" b="b"/>
              <a:pathLst>
                <a:path w="2205" h="79" extrusionOk="0">
                  <a:moveTo>
                    <a:pt x="1" y="79"/>
                  </a:moveTo>
                  <a:lnTo>
                    <a:pt x="2204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103"/>
            <p:cNvSpPr/>
            <p:nvPr/>
          </p:nvSpPr>
          <p:spPr>
            <a:xfrm>
              <a:off x="4558255" y="2842196"/>
              <a:ext cx="18377" cy="6526"/>
            </a:xfrm>
            <a:custGeom>
              <a:avLst/>
              <a:gdLst/>
              <a:ahLst/>
              <a:cxnLst/>
              <a:rect l="l" t="t" r="r" b="b"/>
              <a:pathLst>
                <a:path w="214" h="76" extrusionOk="0">
                  <a:moveTo>
                    <a:pt x="107" y="1"/>
                  </a:moveTo>
                  <a:cubicBezTo>
                    <a:pt x="97" y="1"/>
                    <a:pt x="88" y="2"/>
                    <a:pt x="78" y="6"/>
                  </a:cubicBezTo>
                  <a:cubicBezTo>
                    <a:pt x="77" y="7"/>
                    <a:pt x="75" y="8"/>
                    <a:pt x="74" y="8"/>
                  </a:cubicBezTo>
                  <a:cubicBezTo>
                    <a:pt x="70" y="8"/>
                    <a:pt x="65" y="5"/>
                    <a:pt x="62" y="2"/>
                  </a:cubicBezTo>
                  <a:cubicBezTo>
                    <a:pt x="58" y="1"/>
                    <a:pt x="53" y="1"/>
                    <a:pt x="49" y="1"/>
                  </a:cubicBezTo>
                  <a:cubicBezTo>
                    <a:pt x="36" y="1"/>
                    <a:pt x="22" y="5"/>
                    <a:pt x="13" y="14"/>
                  </a:cubicBezTo>
                  <a:cubicBezTo>
                    <a:pt x="8" y="23"/>
                    <a:pt x="4" y="31"/>
                    <a:pt x="0" y="39"/>
                  </a:cubicBezTo>
                  <a:cubicBezTo>
                    <a:pt x="12" y="62"/>
                    <a:pt x="21" y="75"/>
                    <a:pt x="33" y="75"/>
                  </a:cubicBezTo>
                  <a:cubicBezTo>
                    <a:pt x="38" y="75"/>
                    <a:pt x="43" y="73"/>
                    <a:pt x="50" y="68"/>
                  </a:cubicBezTo>
                  <a:cubicBezTo>
                    <a:pt x="54" y="59"/>
                    <a:pt x="65" y="53"/>
                    <a:pt x="76" y="53"/>
                  </a:cubicBezTo>
                  <a:cubicBezTo>
                    <a:pt x="85" y="53"/>
                    <a:pt x="93" y="56"/>
                    <a:pt x="99" y="64"/>
                  </a:cubicBezTo>
                  <a:cubicBezTo>
                    <a:pt x="103" y="68"/>
                    <a:pt x="109" y="70"/>
                    <a:pt x="115" y="70"/>
                  </a:cubicBezTo>
                  <a:cubicBezTo>
                    <a:pt x="121" y="70"/>
                    <a:pt x="127" y="68"/>
                    <a:pt x="132" y="64"/>
                  </a:cubicBezTo>
                  <a:cubicBezTo>
                    <a:pt x="138" y="58"/>
                    <a:pt x="147" y="54"/>
                    <a:pt x="156" y="54"/>
                  </a:cubicBezTo>
                  <a:cubicBezTo>
                    <a:pt x="165" y="54"/>
                    <a:pt x="175" y="58"/>
                    <a:pt x="181" y="64"/>
                  </a:cubicBezTo>
                  <a:cubicBezTo>
                    <a:pt x="184" y="67"/>
                    <a:pt x="188" y="69"/>
                    <a:pt x="192" y="69"/>
                  </a:cubicBezTo>
                  <a:cubicBezTo>
                    <a:pt x="198" y="69"/>
                    <a:pt x="205" y="64"/>
                    <a:pt x="210" y="51"/>
                  </a:cubicBezTo>
                  <a:cubicBezTo>
                    <a:pt x="214" y="39"/>
                    <a:pt x="214" y="27"/>
                    <a:pt x="205" y="14"/>
                  </a:cubicBezTo>
                  <a:cubicBezTo>
                    <a:pt x="201" y="10"/>
                    <a:pt x="197" y="10"/>
                    <a:pt x="193" y="10"/>
                  </a:cubicBezTo>
                  <a:cubicBezTo>
                    <a:pt x="190" y="11"/>
                    <a:pt x="187" y="11"/>
                    <a:pt x="184" y="11"/>
                  </a:cubicBezTo>
                  <a:cubicBezTo>
                    <a:pt x="159" y="11"/>
                    <a:pt x="133" y="1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103"/>
            <p:cNvSpPr/>
            <p:nvPr/>
          </p:nvSpPr>
          <p:spPr>
            <a:xfrm>
              <a:off x="4594150" y="2840220"/>
              <a:ext cx="11765" cy="7042"/>
            </a:xfrm>
            <a:custGeom>
              <a:avLst/>
              <a:gdLst/>
              <a:ahLst/>
              <a:cxnLst/>
              <a:rect l="l" t="t" r="r" b="b"/>
              <a:pathLst>
                <a:path w="137" h="82" extrusionOk="0">
                  <a:moveTo>
                    <a:pt x="95" y="1"/>
                  </a:moveTo>
                  <a:lnTo>
                    <a:pt x="95" y="5"/>
                  </a:lnTo>
                  <a:lnTo>
                    <a:pt x="17" y="13"/>
                  </a:lnTo>
                  <a:lnTo>
                    <a:pt x="13" y="13"/>
                  </a:lnTo>
                  <a:cubicBezTo>
                    <a:pt x="5" y="13"/>
                    <a:pt x="1" y="21"/>
                    <a:pt x="1" y="42"/>
                  </a:cubicBezTo>
                  <a:cubicBezTo>
                    <a:pt x="1" y="62"/>
                    <a:pt x="5" y="78"/>
                    <a:pt x="13" y="78"/>
                  </a:cubicBezTo>
                  <a:cubicBezTo>
                    <a:pt x="21" y="81"/>
                    <a:pt x="28" y="82"/>
                    <a:pt x="36" y="82"/>
                  </a:cubicBezTo>
                  <a:cubicBezTo>
                    <a:pt x="43" y="82"/>
                    <a:pt x="50" y="81"/>
                    <a:pt x="58" y="78"/>
                  </a:cubicBezTo>
                  <a:cubicBezTo>
                    <a:pt x="68" y="75"/>
                    <a:pt x="80" y="62"/>
                    <a:pt x="92" y="62"/>
                  </a:cubicBezTo>
                  <a:cubicBezTo>
                    <a:pt x="96" y="62"/>
                    <a:pt x="100" y="63"/>
                    <a:pt x="103" y="66"/>
                  </a:cubicBezTo>
                  <a:cubicBezTo>
                    <a:pt x="104" y="67"/>
                    <a:pt x="105" y="67"/>
                    <a:pt x="106" y="67"/>
                  </a:cubicBezTo>
                  <a:cubicBezTo>
                    <a:pt x="110" y="67"/>
                    <a:pt x="116" y="61"/>
                    <a:pt x="120" y="58"/>
                  </a:cubicBezTo>
                  <a:cubicBezTo>
                    <a:pt x="128" y="54"/>
                    <a:pt x="136" y="46"/>
                    <a:pt x="132" y="25"/>
                  </a:cubicBezTo>
                  <a:cubicBezTo>
                    <a:pt x="128" y="1"/>
                    <a:pt x="124" y="1"/>
                    <a:pt x="1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103"/>
            <p:cNvSpPr/>
            <p:nvPr/>
          </p:nvSpPr>
          <p:spPr>
            <a:xfrm>
              <a:off x="4606516" y="2840564"/>
              <a:ext cx="5753" cy="4551"/>
            </a:xfrm>
            <a:custGeom>
              <a:avLst/>
              <a:gdLst/>
              <a:ahLst/>
              <a:cxnLst/>
              <a:rect l="l" t="t" r="r" b="b"/>
              <a:pathLst>
                <a:path w="67" h="53" extrusionOk="0">
                  <a:moveTo>
                    <a:pt x="29" y="1"/>
                  </a:moveTo>
                  <a:cubicBezTo>
                    <a:pt x="17" y="1"/>
                    <a:pt x="9" y="1"/>
                    <a:pt x="0" y="38"/>
                  </a:cubicBezTo>
                  <a:cubicBezTo>
                    <a:pt x="10" y="47"/>
                    <a:pt x="23" y="53"/>
                    <a:pt x="37" y="53"/>
                  </a:cubicBezTo>
                  <a:cubicBezTo>
                    <a:pt x="45" y="53"/>
                    <a:pt x="54" y="51"/>
                    <a:pt x="62" y="46"/>
                  </a:cubicBezTo>
                  <a:cubicBezTo>
                    <a:pt x="62" y="46"/>
                    <a:pt x="66" y="33"/>
                    <a:pt x="66" y="25"/>
                  </a:cubicBezTo>
                  <a:cubicBezTo>
                    <a:pt x="66" y="21"/>
                    <a:pt x="62" y="13"/>
                    <a:pt x="62" y="9"/>
                  </a:cubicBezTo>
                  <a:cubicBezTo>
                    <a:pt x="50" y="5"/>
                    <a:pt x="37" y="1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103"/>
            <p:cNvSpPr/>
            <p:nvPr/>
          </p:nvSpPr>
          <p:spPr>
            <a:xfrm>
              <a:off x="4612871" y="2839877"/>
              <a:ext cx="5324" cy="5582"/>
            </a:xfrm>
            <a:custGeom>
              <a:avLst/>
              <a:gdLst/>
              <a:ahLst/>
              <a:cxnLst/>
              <a:rect l="l" t="t" r="r" b="b"/>
              <a:pathLst>
                <a:path w="62" h="65" extrusionOk="0">
                  <a:moveTo>
                    <a:pt x="34" y="1"/>
                  </a:moveTo>
                  <a:cubicBezTo>
                    <a:pt x="22" y="1"/>
                    <a:pt x="12" y="10"/>
                    <a:pt x="0" y="33"/>
                  </a:cubicBezTo>
                  <a:cubicBezTo>
                    <a:pt x="13" y="54"/>
                    <a:pt x="25" y="65"/>
                    <a:pt x="35" y="65"/>
                  </a:cubicBezTo>
                  <a:cubicBezTo>
                    <a:pt x="42" y="65"/>
                    <a:pt x="48" y="61"/>
                    <a:pt x="54" y="54"/>
                  </a:cubicBezTo>
                  <a:cubicBezTo>
                    <a:pt x="58" y="46"/>
                    <a:pt x="62" y="33"/>
                    <a:pt x="58" y="25"/>
                  </a:cubicBezTo>
                  <a:cubicBezTo>
                    <a:pt x="58" y="17"/>
                    <a:pt x="54" y="9"/>
                    <a:pt x="50" y="5"/>
                  </a:cubicBezTo>
                  <a:cubicBezTo>
                    <a:pt x="44" y="2"/>
                    <a:pt x="39" y="1"/>
                    <a:pt x="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103"/>
            <p:cNvSpPr/>
            <p:nvPr/>
          </p:nvSpPr>
          <p:spPr>
            <a:xfrm>
              <a:off x="4583931" y="2841680"/>
              <a:ext cx="3607" cy="5753"/>
            </a:xfrm>
            <a:custGeom>
              <a:avLst/>
              <a:gdLst/>
              <a:ahLst/>
              <a:cxnLst/>
              <a:rect l="l" t="t" r="r" b="b"/>
              <a:pathLst>
                <a:path w="42" h="67" extrusionOk="0">
                  <a:moveTo>
                    <a:pt x="18" y="1"/>
                  </a:moveTo>
                  <a:cubicBezTo>
                    <a:pt x="13" y="1"/>
                    <a:pt x="9" y="10"/>
                    <a:pt x="1" y="29"/>
                  </a:cubicBezTo>
                  <a:cubicBezTo>
                    <a:pt x="5" y="49"/>
                    <a:pt x="13" y="66"/>
                    <a:pt x="21" y="66"/>
                  </a:cubicBezTo>
                  <a:cubicBezTo>
                    <a:pt x="22" y="66"/>
                    <a:pt x="23" y="66"/>
                    <a:pt x="25" y="66"/>
                  </a:cubicBezTo>
                  <a:cubicBezTo>
                    <a:pt x="32" y="66"/>
                    <a:pt x="42" y="54"/>
                    <a:pt x="42" y="29"/>
                  </a:cubicBezTo>
                  <a:cubicBezTo>
                    <a:pt x="30" y="10"/>
                    <a:pt x="23" y="1"/>
                    <a:pt x="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103"/>
            <p:cNvSpPr/>
            <p:nvPr/>
          </p:nvSpPr>
          <p:spPr>
            <a:xfrm>
              <a:off x="4588912" y="2841594"/>
              <a:ext cx="3950" cy="6097"/>
            </a:xfrm>
            <a:custGeom>
              <a:avLst/>
              <a:gdLst/>
              <a:ahLst/>
              <a:cxnLst/>
              <a:rect l="l" t="t" r="r" b="b"/>
              <a:pathLst>
                <a:path w="46" h="71" extrusionOk="0">
                  <a:moveTo>
                    <a:pt x="21" y="1"/>
                  </a:moveTo>
                  <a:cubicBezTo>
                    <a:pt x="8" y="5"/>
                    <a:pt x="0" y="17"/>
                    <a:pt x="4" y="30"/>
                  </a:cubicBezTo>
                  <a:cubicBezTo>
                    <a:pt x="4" y="50"/>
                    <a:pt x="17" y="67"/>
                    <a:pt x="25" y="71"/>
                  </a:cubicBezTo>
                  <a:cubicBezTo>
                    <a:pt x="33" y="71"/>
                    <a:pt x="45" y="54"/>
                    <a:pt x="45" y="38"/>
                  </a:cubicBezTo>
                  <a:cubicBezTo>
                    <a:pt x="45" y="30"/>
                    <a:pt x="45" y="21"/>
                    <a:pt x="41" y="17"/>
                  </a:cubicBezTo>
                  <a:cubicBezTo>
                    <a:pt x="37" y="9"/>
                    <a:pt x="33" y="5"/>
                    <a:pt x="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103"/>
            <p:cNvSpPr/>
            <p:nvPr/>
          </p:nvSpPr>
          <p:spPr>
            <a:xfrm>
              <a:off x="4579380" y="2841594"/>
              <a:ext cx="3263" cy="5582"/>
            </a:xfrm>
            <a:custGeom>
              <a:avLst/>
              <a:gdLst/>
              <a:ahLst/>
              <a:cxnLst/>
              <a:rect l="l" t="t" r="r" b="b"/>
              <a:pathLst>
                <a:path w="38" h="65" extrusionOk="0">
                  <a:moveTo>
                    <a:pt x="17" y="1"/>
                  </a:moveTo>
                  <a:cubicBezTo>
                    <a:pt x="9" y="5"/>
                    <a:pt x="5" y="13"/>
                    <a:pt x="0" y="17"/>
                  </a:cubicBezTo>
                  <a:cubicBezTo>
                    <a:pt x="0" y="26"/>
                    <a:pt x="0" y="38"/>
                    <a:pt x="0" y="46"/>
                  </a:cubicBezTo>
                  <a:cubicBezTo>
                    <a:pt x="3" y="58"/>
                    <a:pt x="11" y="64"/>
                    <a:pt x="19" y="64"/>
                  </a:cubicBezTo>
                  <a:cubicBezTo>
                    <a:pt x="24" y="64"/>
                    <a:pt x="30" y="61"/>
                    <a:pt x="33" y="54"/>
                  </a:cubicBezTo>
                  <a:cubicBezTo>
                    <a:pt x="37" y="46"/>
                    <a:pt x="37" y="34"/>
                    <a:pt x="37" y="21"/>
                  </a:cubicBezTo>
                  <a:cubicBezTo>
                    <a:pt x="37" y="17"/>
                    <a:pt x="33" y="9"/>
                    <a:pt x="29" y="5"/>
                  </a:cubicBezTo>
                  <a:cubicBezTo>
                    <a:pt x="25" y="5"/>
                    <a:pt x="21" y="5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103"/>
            <p:cNvSpPr/>
            <p:nvPr/>
          </p:nvSpPr>
          <p:spPr>
            <a:xfrm>
              <a:off x="4583588" y="2906514"/>
              <a:ext cx="35379" cy="8501"/>
            </a:xfrm>
            <a:custGeom>
              <a:avLst/>
              <a:gdLst/>
              <a:ahLst/>
              <a:cxnLst/>
              <a:rect l="l" t="t" r="r" b="b"/>
              <a:pathLst>
                <a:path w="412" h="99" extrusionOk="0">
                  <a:moveTo>
                    <a:pt x="396" y="1"/>
                  </a:moveTo>
                  <a:cubicBezTo>
                    <a:pt x="395" y="1"/>
                    <a:pt x="393" y="2"/>
                    <a:pt x="391" y="4"/>
                  </a:cubicBezTo>
                  <a:cubicBezTo>
                    <a:pt x="362" y="4"/>
                    <a:pt x="329" y="4"/>
                    <a:pt x="296" y="8"/>
                  </a:cubicBezTo>
                  <a:cubicBezTo>
                    <a:pt x="239" y="16"/>
                    <a:pt x="177" y="25"/>
                    <a:pt x="120" y="37"/>
                  </a:cubicBezTo>
                  <a:cubicBezTo>
                    <a:pt x="91" y="41"/>
                    <a:pt x="62" y="41"/>
                    <a:pt x="34" y="41"/>
                  </a:cubicBezTo>
                  <a:cubicBezTo>
                    <a:pt x="31" y="40"/>
                    <a:pt x="29" y="40"/>
                    <a:pt x="27" y="40"/>
                  </a:cubicBezTo>
                  <a:cubicBezTo>
                    <a:pt x="16" y="40"/>
                    <a:pt x="4" y="47"/>
                    <a:pt x="1" y="57"/>
                  </a:cubicBezTo>
                  <a:cubicBezTo>
                    <a:pt x="5" y="90"/>
                    <a:pt x="13" y="90"/>
                    <a:pt x="21" y="94"/>
                  </a:cubicBezTo>
                  <a:cubicBezTo>
                    <a:pt x="34" y="98"/>
                    <a:pt x="42" y="98"/>
                    <a:pt x="54" y="98"/>
                  </a:cubicBezTo>
                  <a:cubicBezTo>
                    <a:pt x="69" y="92"/>
                    <a:pt x="84" y="89"/>
                    <a:pt x="99" y="89"/>
                  </a:cubicBezTo>
                  <a:cubicBezTo>
                    <a:pt x="105" y="89"/>
                    <a:pt x="110" y="89"/>
                    <a:pt x="116" y="90"/>
                  </a:cubicBezTo>
                  <a:cubicBezTo>
                    <a:pt x="132" y="90"/>
                    <a:pt x="153" y="90"/>
                    <a:pt x="169" y="86"/>
                  </a:cubicBezTo>
                  <a:lnTo>
                    <a:pt x="292" y="74"/>
                  </a:lnTo>
                  <a:cubicBezTo>
                    <a:pt x="300" y="74"/>
                    <a:pt x="308" y="70"/>
                    <a:pt x="317" y="70"/>
                  </a:cubicBezTo>
                  <a:cubicBezTo>
                    <a:pt x="326" y="67"/>
                    <a:pt x="336" y="62"/>
                    <a:pt x="346" y="62"/>
                  </a:cubicBezTo>
                  <a:cubicBezTo>
                    <a:pt x="353" y="62"/>
                    <a:pt x="361" y="65"/>
                    <a:pt x="370" y="74"/>
                  </a:cubicBezTo>
                  <a:cubicBezTo>
                    <a:pt x="376" y="79"/>
                    <a:pt x="381" y="82"/>
                    <a:pt x="385" y="82"/>
                  </a:cubicBezTo>
                  <a:cubicBezTo>
                    <a:pt x="397" y="82"/>
                    <a:pt x="404" y="65"/>
                    <a:pt x="407" y="41"/>
                  </a:cubicBezTo>
                  <a:cubicBezTo>
                    <a:pt x="411" y="25"/>
                    <a:pt x="407" y="8"/>
                    <a:pt x="399" y="4"/>
                  </a:cubicBezTo>
                  <a:cubicBezTo>
                    <a:pt x="399" y="2"/>
                    <a:pt x="398" y="1"/>
                    <a:pt x="3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103"/>
            <p:cNvSpPr/>
            <p:nvPr/>
          </p:nvSpPr>
          <p:spPr>
            <a:xfrm>
              <a:off x="4619225" y="2905999"/>
              <a:ext cx="5324" cy="5925"/>
            </a:xfrm>
            <a:custGeom>
              <a:avLst/>
              <a:gdLst/>
              <a:ahLst/>
              <a:cxnLst/>
              <a:rect l="l" t="t" r="r" b="b"/>
              <a:pathLst>
                <a:path w="62" h="69" extrusionOk="0">
                  <a:moveTo>
                    <a:pt x="28" y="0"/>
                  </a:moveTo>
                  <a:cubicBezTo>
                    <a:pt x="18" y="0"/>
                    <a:pt x="9" y="7"/>
                    <a:pt x="0" y="26"/>
                  </a:cubicBezTo>
                  <a:cubicBezTo>
                    <a:pt x="8" y="59"/>
                    <a:pt x="18" y="68"/>
                    <a:pt x="29" y="68"/>
                  </a:cubicBezTo>
                  <a:cubicBezTo>
                    <a:pt x="34" y="68"/>
                    <a:pt x="40" y="66"/>
                    <a:pt x="45" y="63"/>
                  </a:cubicBezTo>
                  <a:cubicBezTo>
                    <a:pt x="62" y="55"/>
                    <a:pt x="58" y="43"/>
                    <a:pt x="53" y="14"/>
                  </a:cubicBezTo>
                  <a:cubicBezTo>
                    <a:pt x="46" y="6"/>
                    <a:pt x="37" y="0"/>
                    <a:pt x="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103"/>
            <p:cNvSpPr/>
            <p:nvPr/>
          </p:nvSpPr>
          <p:spPr>
            <a:xfrm>
              <a:off x="4625923" y="2906858"/>
              <a:ext cx="4637" cy="5753"/>
            </a:xfrm>
            <a:custGeom>
              <a:avLst/>
              <a:gdLst/>
              <a:ahLst/>
              <a:cxnLst/>
              <a:rect l="l" t="t" r="r" b="b"/>
              <a:pathLst>
                <a:path w="54" h="67" extrusionOk="0">
                  <a:moveTo>
                    <a:pt x="31" y="0"/>
                  </a:moveTo>
                  <a:cubicBezTo>
                    <a:pt x="25" y="0"/>
                    <a:pt x="19" y="4"/>
                    <a:pt x="12" y="8"/>
                  </a:cubicBezTo>
                  <a:cubicBezTo>
                    <a:pt x="0" y="12"/>
                    <a:pt x="4" y="29"/>
                    <a:pt x="8" y="41"/>
                  </a:cubicBezTo>
                  <a:cubicBezTo>
                    <a:pt x="12" y="52"/>
                    <a:pt x="22" y="66"/>
                    <a:pt x="33" y="66"/>
                  </a:cubicBezTo>
                  <a:cubicBezTo>
                    <a:pt x="34" y="66"/>
                    <a:pt x="36" y="66"/>
                    <a:pt x="37" y="66"/>
                  </a:cubicBezTo>
                  <a:cubicBezTo>
                    <a:pt x="49" y="62"/>
                    <a:pt x="53" y="41"/>
                    <a:pt x="53" y="16"/>
                  </a:cubicBezTo>
                  <a:cubicBezTo>
                    <a:pt x="45" y="4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103"/>
            <p:cNvSpPr/>
            <p:nvPr/>
          </p:nvSpPr>
          <p:spPr>
            <a:xfrm>
              <a:off x="4566327" y="2910207"/>
              <a:ext cx="2920" cy="4809"/>
            </a:xfrm>
            <a:custGeom>
              <a:avLst/>
              <a:gdLst/>
              <a:ahLst/>
              <a:cxnLst/>
              <a:rect l="l" t="t" r="r" b="b"/>
              <a:pathLst>
                <a:path w="34" h="56" extrusionOk="0">
                  <a:moveTo>
                    <a:pt x="14" y="1"/>
                  </a:moveTo>
                  <a:cubicBezTo>
                    <a:pt x="9" y="1"/>
                    <a:pt x="4" y="6"/>
                    <a:pt x="1" y="18"/>
                  </a:cubicBezTo>
                  <a:cubicBezTo>
                    <a:pt x="1" y="31"/>
                    <a:pt x="5" y="43"/>
                    <a:pt x="5" y="55"/>
                  </a:cubicBezTo>
                  <a:cubicBezTo>
                    <a:pt x="13" y="51"/>
                    <a:pt x="21" y="47"/>
                    <a:pt x="29" y="43"/>
                  </a:cubicBezTo>
                  <a:cubicBezTo>
                    <a:pt x="29" y="39"/>
                    <a:pt x="33" y="35"/>
                    <a:pt x="33" y="27"/>
                  </a:cubicBezTo>
                  <a:cubicBezTo>
                    <a:pt x="33" y="18"/>
                    <a:pt x="29" y="10"/>
                    <a:pt x="25" y="6"/>
                  </a:cubicBezTo>
                  <a:cubicBezTo>
                    <a:pt x="23" y="4"/>
                    <a:pt x="21" y="4"/>
                    <a:pt x="20" y="4"/>
                  </a:cubicBezTo>
                  <a:cubicBezTo>
                    <a:pt x="18" y="4"/>
                    <a:pt x="17" y="4"/>
                    <a:pt x="17" y="2"/>
                  </a:cubicBezTo>
                  <a:cubicBezTo>
                    <a:pt x="16" y="1"/>
                    <a:pt x="15" y="1"/>
                    <a:pt x="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103"/>
            <p:cNvSpPr/>
            <p:nvPr/>
          </p:nvSpPr>
          <p:spPr>
            <a:xfrm>
              <a:off x="4601965" y="2770492"/>
              <a:ext cx="57792" cy="10305"/>
            </a:xfrm>
            <a:custGeom>
              <a:avLst/>
              <a:gdLst/>
              <a:ahLst/>
              <a:cxnLst/>
              <a:rect l="l" t="t" r="r" b="b"/>
              <a:pathLst>
                <a:path w="673" h="120" extrusionOk="0">
                  <a:moveTo>
                    <a:pt x="579" y="0"/>
                  </a:moveTo>
                  <a:cubicBezTo>
                    <a:pt x="566" y="0"/>
                    <a:pt x="558" y="8"/>
                    <a:pt x="542" y="33"/>
                  </a:cubicBezTo>
                  <a:cubicBezTo>
                    <a:pt x="531" y="11"/>
                    <a:pt x="518" y="7"/>
                    <a:pt x="504" y="7"/>
                  </a:cubicBezTo>
                  <a:cubicBezTo>
                    <a:pt x="495" y="7"/>
                    <a:pt x="485" y="9"/>
                    <a:pt x="475" y="9"/>
                  </a:cubicBezTo>
                  <a:cubicBezTo>
                    <a:pt x="473" y="9"/>
                    <a:pt x="470" y="9"/>
                    <a:pt x="468" y="8"/>
                  </a:cubicBezTo>
                  <a:cubicBezTo>
                    <a:pt x="451" y="8"/>
                    <a:pt x="435" y="12"/>
                    <a:pt x="419" y="16"/>
                  </a:cubicBezTo>
                  <a:cubicBezTo>
                    <a:pt x="388" y="22"/>
                    <a:pt x="358" y="25"/>
                    <a:pt x="327" y="25"/>
                  </a:cubicBezTo>
                  <a:cubicBezTo>
                    <a:pt x="309" y="25"/>
                    <a:pt x="290" y="24"/>
                    <a:pt x="271" y="21"/>
                  </a:cubicBezTo>
                  <a:cubicBezTo>
                    <a:pt x="250" y="21"/>
                    <a:pt x="234" y="21"/>
                    <a:pt x="213" y="25"/>
                  </a:cubicBezTo>
                  <a:lnTo>
                    <a:pt x="193" y="25"/>
                  </a:lnTo>
                  <a:cubicBezTo>
                    <a:pt x="181" y="23"/>
                    <a:pt x="169" y="22"/>
                    <a:pt x="158" y="22"/>
                  </a:cubicBezTo>
                  <a:cubicBezTo>
                    <a:pt x="139" y="22"/>
                    <a:pt x="121" y="25"/>
                    <a:pt x="103" y="33"/>
                  </a:cubicBezTo>
                  <a:cubicBezTo>
                    <a:pt x="96" y="36"/>
                    <a:pt x="89" y="37"/>
                    <a:pt x="82" y="37"/>
                  </a:cubicBezTo>
                  <a:cubicBezTo>
                    <a:pt x="68" y="37"/>
                    <a:pt x="55" y="33"/>
                    <a:pt x="41" y="33"/>
                  </a:cubicBezTo>
                  <a:cubicBezTo>
                    <a:pt x="29" y="33"/>
                    <a:pt x="21" y="37"/>
                    <a:pt x="12" y="41"/>
                  </a:cubicBezTo>
                  <a:cubicBezTo>
                    <a:pt x="8" y="41"/>
                    <a:pt x="4" y="49"/>
                    <a:pt x="4" y="58"/>
                  </a:cubicBezTo>
                  <a:cubicBezTo>
                    <a:pt x="0" y="62"/>
                    <a:pt x="0" y="66"/>
                    <a:pt x="4" y="70"/>
                  </a:cubicBezTo>
                  <a:cubicBezTo>
                    <a:pt x="4" y="78"/>
                    <a:pt x="4" y="86"/>
                    <a:pt x="8" y="94"/>
                  </a:cubicBezTo>
                  <a:cubicBezTo>
                    <a:pt x="12" y="99"/>
                    <a:pt x="12" y="99"/>
                    <a:pt x="16" y="99"/>
                  </a:cubicBezTo>
                  <a:lnTo>
                    <a:pt x="103" y="90"/>
                  </a:lnTo>
                  <a:lnTo>
                    <a:pt x="115" y="90"/>
                  </a:lnTo>
                  <a:cubicBezTo>
                    <a:pt x="120" y="90"/>
                    <a:pt x="126" y="94"/>
                    <a:pt x="131" y="94"/>
                  </a:cubicBezTo>
                  <a:cubicBezTo>
                    <a:pt x="134" y="94"/>
                    <a:pt x="137" y="93"/>
                    <a:pt x="140" y="90"/>
                  </a:cubicBezTo>
                  <a:cubicBezTo>
                    <a:pt x="152" y="84"/>
                    <a:pt x="164" y="81"/>
                    <a:pt x="177" y="81"/>
                  </a:cubicBezTo>
                  <a:cubicBezTo>
                    <a:pt x="182" y="81"/>
                    <a:pt x="187" y="81"/>
                    <a:pt x="193" y="82"/>
                  </a:cubicBezTo>
                  <a:cubicBezTo>
                    <a:pt x="222" y="82"/>
                    <a:pt x="254" y="90"/>
                    <a:pt x="283" y="94"/>
                  </a:cubicBezTo>
                  <a:cubicBezTo>
                    <a:pt x="316" y="99"/>
                    <a:pt x="349" y="107"/>
                    <a:pt x="378" y="119"/>
                  </a:cubicBezTo>
                  <a:cubicBezTo>
                    <a:pt x="390" y="119"/>
                    <a:pt x="398" y="111"/>
                    <a:pt x="410" y="111"/>
                  </a:cubicBezTo>
                  <a:cubicBezTo>
                    <a:pt x="424" y="111"/>
                    <a:pt x="436" y="100"/>
                    <a:pt x="448" y="100"/>
                  </a:cubicBezTo>
                  <a:cubicBezTo>
                    <a:pt x="455" y="100"/>
                    <a:pt x="461" y="103"/>
                    <a:pt x="468" y="111"/>
                  </a:cubicBezTo>
                  <a:lnTo>
                    <a:pt x="546" y="66"/>
                  </a:lnTo>
                  <a:cubicBezTo>
                    <a:pt x="554" y="78"/>
                    <a:pt x="570" y="82"/>
                    <a:pt x="583" y="82"/>
                  </a:cubicBezTo>
                  <a:cubicBezTo>
                    <a:pt x="604" y="82"/>
                    <a:pt x="622" y="73"/>
                    <a:pt x="640" y="73"/>
                  </a:cubicBezTo>
                  <a:cubicBezTo>
                    <a:pt x="643" y="73"/>
                    <a:pt x="645" y="73"/>
                    <a:pt x="648" y="74"/>
                  </a:cubicBezTo>
                  <a:cubicBezTo>
                    <a:pt x="661" y="74"/>
                    <a:pt x="665" y="62"/>
                    <a:pt x="669" y="33"/>
                  </a:cubicBezTo>
                  <a:cubicBezTo>
                    <a:pt x="673" y="4"/>
                    <a:pt x="657" y="4"/>
                    <a:pt x="648" y="4"/>
                  </a:cubicBezTo>
                  <a:cubicBezTo>
                    <a:pt x="639" y="7"/>
                    <a:pt x="630" y="9"/>
                    <a:pt x="620" y="9"/>
                  </a:cubicBezTo>
                  <a:cubicBezTo>
                    <a:pt x="606" y="9"/>
                    <a:pt x="591" y="5"/>
                    <a:pt x="5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103"/>
            <p:cNvSpPr/>
            <p:nvPr/>
          </p:nvSpPr>
          <p:spPr>
            <a:xfrm>
              <a:off x="4571308" y="2773240"/>
              <a:ext cx="8845" cy="5410"/>
            </a:xfrm>
            <a:custGeom>
              <a:avLst/>
              <a:gdLst/>
              <a:ahLst/>
              <a:cxnLst/>
              <a:rect l="l" t="t" r="r" b="b"/>
              <a:pathLst>
                <a:path w="103" h="63" extrusionOk="0">
                  <a:moveTo>
                    <a:pt x="82" y="1"/>
                  </a:moveTo>
                  <a:cubicBezTo>
                    <a:pt x="66" y="1"/>
                    <a:pt x="45" y="5"/>
                    <a:pt x="29" y="5"/>
                  </a:cubicBezTo>
                  <a:cubicBezTo>
                    <a:pt x="12" y="5"/>
                    <a:pt x="12" y="9"/>
                    <a:pt x="0" y="38"/>
                  </a:cubicBezTo>
                  <a:cubicBezTo>
                    <a:pt x="4" y="58"/>
                    <a:pt x="12" y="62"/>
                    <a:pt x="25" y="62"/>
                  </a:cubicBezTo>
                  <a:cubicBezTo>
                    <a:pt x="27" y="63"/>
                    <a:pt x="29" y="63"/>
                    <a:pt x="30" y="63"/>
                  </a:cubicBezTo>
                  <a:cubicBezTo>
                    <a:pt x="43" y="63"/>
                    <a:pt x="53" y="56"/>
                    <a:pt x="65" y="56"/>
                  </a:cubicBezTo>
                  <a:cubicBezTo>
                    <a:pt x="70" y="56"/>
                    <a:pt x="76" y="58"/>
                    <a:pt x="82" y="62"/>
                  </a:cubicBezTo>
                  <a:lnTo>
                    <a:pt x="86" y="62"/>
                  </a:lnTo>
                  <a:cubicBezTo>
                    <a:pt x="99" y="54"/>
                    <a:pt x="103" y="42"/>
                    <a:pt x="103" y="26"/>
                  </a:cubicBezTo>
                  <a:cubicBezTo>
                    <a:pt x="103" y="13"/>
                    <a:pt x="94" y="1"/>
                    <a:pt x="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103"/>
            <p:cNvSpPr/>
            <p:nvPr/>
          </p:nvSpPr>
          <p:spPr>
            <a:xfrm>
              <a:off x="4587109" y="2772123"/>
              <a:ext cx="4294" cy="6011"/>
            </a:xfrm>
            <a:custGeom>
              <a:avLst/>
              <a:gdLst/>
              <a:ahLst/>
              <a:cxnLst/>
              <a:rect l="l" t="t" r="r" b="b"/>
              <a:pathLst>
                <a:path w="50" h="70" extrusionOk="0">
                  <a:moveTo>
                    <a:pt x="35" y="1"/>
                  </a:moveTo>
                  <a:cubicBezTo>
                    <a:pt x="35" y="1"/>
                    <a:pt x="34" y="1"/>
                    <a:pt x="34" y="2"/>
                  </a:cubicBezTo>
                  <a:cubicBezTo>
                    <a:pt x="21" y="6"/>
                    <a:pt x="13" y="14"/>
                    <a:pt x="5" y="22"/>
                  </a:cubicBezTo>
                  <a:cubicBezTo>
                    <a:pt x="1" y="34"/>
                    <a:pt x="5" y="51"/>
                    <a:pt x="13" y="63"/>
                  </a:cubicBezTo>
                  <a:cubicBezTo>
                    <a:pt x="15" y="68"/>
                    <a:pt x="21" y="70"/>
                    <a:pt x="26" y="70"/>
                  </a:cubicBezTo>
                  <a:cubicBezTo>
                    <a:pt x="30" y="70"/>
                    <a:pt x="34" y="69"/>
                    <a:pt x="38" y="67"/>
                  </a:cubicBezTo>
                  <a:cubicBezTo>
                    <a:pt x="42" y="63"/>
                    <a:pt x="46" y="47"/>
                    <a:pt x="50" y="34"/>
                  </a:cubicBezTo>
                  <a:cubicBezTo>
                    <a:pt x="46" y="13"/>
                    <a:pt x="40" y="1"/>
                    <a:pt x="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103"/>
            <p:cNvSpPr/>
            <p:nvPr/>
          </p:nvSpPr>
          <p:spPr>
            <a:xfrm>
              <a:off x="4593120" y="2772724"/>
              <a:ext cx="3950" cy="6011"/>
            </a:xfrm>
            <a:custGeom>
              <a:avLst/>
              <a:gdLst/>
              <a:ahLst/>
              <a:cxnLst/>
              <a:rect l="l" t="t" r="r" b="b"/>
              <a:pathLst>
                <a:path w="46" h="70" extrusionOk="0">
                  <a:moveTo>
                    <a:pt x="24" y="1"/>
                  </a:moveTo>
                  <a:cubicBezTo>
                    <a:pt x="19" y="1"/>
                    <a:pt x="14" y="4"/>
                    <a:pt x="9" y="7"/>
                  </a:cubicBezTo>
                  <a:cubicBezTo>
                    <a:pt x="0" y="15"/>
                    <a:pt x="0" y="27"/>
                    <a:pt x="5" y="40"/>
                  </a:cubicBezTo>
                  <a:cubicBezTo>
                    <a:pt x="8" y="54"/>
                    <a:pt x="22" y="69"/>
                    <a:pt x="30" y="69"/>
                  </a:cubicBezTo>
                  <a:cubicBezTo>
                    <a:pt x="31" y="69"/>
                    <a:pt x="32" y="69"/>
                    <a:pt x="33" y="68"/>
                  </a:cubicBezTo>
                  <a:cubicBezTo>
                    <a:pt x="46" y="64"/>
                    <a:pt x="46" y="48"/>
                    <a:pt x="46" y="23"/>
                  </a:cubicBezTo>
                  <a:cubicBezTo>
                    <a:pt x="38" y="6"/>
                    <a:pt x="31" y="1"/>
                    <a:pt x="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103"/>
            <p:cNvSpPr/>
            <p:nvPr/>
          </p:nvSpPr>
          <p:spPr>
            <a:xfrm>
              <a:off x="4598015" y="2772982"/>
              <a:ext cx="3607" cy="6097"/>
            </a:xfrm>
            <a:custGeom>
              <a:avLst/>
              <a:gdLst/>
              <a:ahLst/>
              <a:cxnLst/>
              <a:rect l="l" t="t" r="r" b="b"/>
              <a:pathLst>
                <a:path w="42" h="71" extrusionOk="0">
                  <a:moveTo>
                    <a:pt x="21" y="1"/>
                  </a:moveTo>
                  <a:cubicBezTo>
                    <a:pt x="16" y="1"/>
                    <a:pt x="11" y="10"/>
                    <a:pt x="1" y="29"/>
                  </a:cubicBezTo>
                  <a:cubicBezTo>
                    <a:pt x="1" y="57"/>
                    <a:pt x="9" y="70"/>
                    <a:pt x="21" y="70"/>
                  </a:cubicBezTo>
                  <a:cubicBezTo>
                    <a:pt x="23" y="70"/>
                    <a:pt x="24" y="70"/>
                    <a:pt x="24" y="70"/>
                  </a:cubicBezTo>
                  <a:cubicBezTo>
                    <a:pt x="34" y="70"/>
                    <a:pt x="38" y="51"/>
                    <a:pt x="42" y="29"/>
                  </a:cubicBezTo>
                  <a:cubicBezTo>
                    <a:pt x="32" y="10"/>
                    <a:pt x="27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103"/>
            <p:cNvSpPr/>
            <p:nvPr/>
          </p:nvSpPr>
          <p:spPr>
            <a:xfrm>
              <a:off x="4582557" y="2772896"/>
              <a:ext cx="3607" cy="4809"/>
            </a:xfrm>
            <a:custGeom>
              <a:avLst/>
              <a:gdLst/>
              <a:ahLst/>
              <a:cxnLst/>
              <a:rect l="l" t="t" r="r" b="b"/>
              <a:pathLst>
                <a:path w="42" h="56" extrusionOk="0">
                  <a:moveTo>
                    <a:pt x="21" y="1"/>
                  </a:moveTo>
                  <a:cubicBezTo>
                    <a:pt x="15" y="1"/>
                    <a:pt x="9" y="7"/>
                    <a:pt x="0" y="21"/>
                  </a:cubicBezTo>
                  <a:cubicBezTo>
                    <a:pt x="7" y="49"/>
                    <a:pt x="15" y="56"/>
                    <a:pt x="22" y="56"/>
                  </a:cubicBezTo>
                  <a:cubicBezTo>
                    <a:pt x="25" y="56"/>
                    <a:pt x="27" y="55"/>
                    <a:pt x="29" y="54"/>
                  </a:cubicBezTo>
                  <a:cubicBezTo>
                    <a:pt x="41" y="50"/>
                    <a:pt x="37" y="34"/>
                    <a:pt x="37" y="21"/>
                  </a:cubicBezTo>
                  <a:cubicBezTo>
                    <a:pt x="37" y="17"/>
                    <a:pt x="33" y="9"/>
                    <a:pt x="29" y="5"/>
                  </a:cubicBezTo>
                  <a:cubicBezTo>
                    <a:pt x="27" y="2"/>
                    <a:pt x="24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103"/>
            <p:cNvSpPr/>
            <p:nvPr/>
          </p:nvSpPr>
          <p:spPr>
            <a:xfrm>
              <a:off x="4659757" y="2770578"/>
              <a:ext cx="2834" cy="4895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8" y="0"/>
                  </a:moveTo>
                  <a:cubicBezTo>
                    <a:pt x="15" y="0"/>
                    <a:pt x="12" y="1"/>
                    <a:pt x="8" y="3"/>
                  </a:cubicBezTo>
                  <a:cubicBezTo>
                    <a:pt x="0" y="11"/>
                    <a:pt x="0" y="24"/>
                    <a:pt x="4" y="48"/>
                  </a:cubicBezTo>
                  <a:lnTo>
                    <a:pt x="25" y="57"/>
                  </a:lnTo>
                  <a:cubicBezTo>
                    <a:pt x="33" y="40"/>
                    <a:pt x="33" y="24"/>
                    <a:pt x="29" y="7"/>
                  </a:cubicBezTo>
                  <a:cubicBezTo>
                    <a:pt x="26" y="2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103"/>
            <p:cNvSpPr/>
            <p:nvPr/>
          </p:nvSpPr>
          <p:spPr>
            <a:xfrm>
              <a:off x="4600848" y="2929356"/>
              <a:ext cx="40961" cy="6956"/>
            </a:xfrm>
            <a:custGeom>
              <a:avLst/>
              <a:gdLst/>
              <a:ahLst/>
              <a:cxnLst/>
              <a:rect l="l" t="t" r="r" b="b"/>
              <a:pathLst>
                <a:path w="477" h="81" extrusionOk="0">
                  <a:moveTo>
                    <a:pt x="437" y="0"/>
                  </a:moveTo>
                  <a:cubicBezTo>
                    <a:pt x="431" y="0"/>
                    <a:pt x="425" y="1"/>
                    <a:pt x="419" y="1"/>
                  </a:cubicBezTo>
                  <a:cubicBezTo>
                    <a:pt x="399" y="1"/>
                    <a:pt x="370" y="5"/>
                    <a:pt x="345" y="9"/>
                  </a:cubicBezTo>
                  <a:cubicBezTo>
                    <a:pt x="292" y="9"/>
                    <a:pt x="243" y="9"/>
                    <a:pt x="190" y="17"/>
                  </a:cubicBezTo>
                  <a:cubicBezTo>
                    <a:pt x="184" y="18"/>
                    <a:pt x="179" y="18"/>
                    <a:pt x="173" y="18"/>
                  </a:cubicBezTo>
                  <a:cubicBezTo>
                    <a:pt x="162" y="18"/>
                    <a:pt x="151" y="17"/>
                    <a:pt x="140" y="17"/>
                  </a:cubicBezTo>
                  <a:cubicBezTo>
                    <a:pt x="123" y="17"/>
                    <a:pt x="105" y="19"/>
                    <a:pt x="87" y="29"/>
                  </a:cubicBezTo>
                  <a:cubicBezTo>
                    <a:pt x="86" y="30"/>
                    <a:pt x="85" y="31"/>
                    <a:pt x="84" y="31"/>
                  </a:cubicBezTo>
                  <a:cubicBezTo>
                    <a:pt x="81" y="31"/>
                    <a:pt x="77" y="25"/>
                    <a:pt x="71" y="25"/>
                  </a:cubicBezTo>
                  <a:cubicBezTo>
                    <a:pt x="62" y="21"/>
                    <a:pt x="55" y="19"/>
                    <a:pt x="47" y="19"/>
                  </a:cubicBezTo>
                  <a:cubicBezTo>
                    <a:pt x="32" y="19"/>
                    <a:pt x="17" y="28"/>
                    <a:pt x="1" y="50"/>
                  </a:cubicBezTo>
                  <a:cubicBezTo>
                    <a:pt x="16" y="68"/>
                    <a:pt x="32" y="78"/>
                    <a:pt x="47" y="78"/>
                  </a:cubicBezTo>
                  <a:cubicBezTo>
                    <a:pt x="52" y="78"/>
                    <a:pt x="57" y="77"/>
                    <a:pt x="62" y="75"/>
                  </a:cubicBezTo>
                  <a:cubicBezTo>
                    <a:pt x="71" y="70"/>
                    <a:pt x="79" y="68"/>
                    <a:pt x="87" y="68"/>
                  </a:cubicBezTo>
                  <a:cubicBezTo>
                    <a:pt x="95" y="68"/>
                    <a:pt x="103" y="70"/>
                    <a:pt x="112" y="75"/>
                  </a:cubicBezTo>
                  <a:cubicBezTo>
                    <a:pt x="126" y="77"/>
                    <a:pt x="143" y="80"/>
                    <a:pt x="158" y="80"/>
                  </a:cubicBezTo>
                  <a:cubicBezTo>
                    <a:pt x="165" y="80"/>
                    <a:pt x="171" y="80"/>
                    <a:pt x="177" y="79"/>
                  </a:cubicBezTo>
                  <a:lnTo>
                    <a:pt x="436" y="66"/>
                  </a:lnTo>
                  <a:cubicBezTo>
                    <a:pt x="452" y="66"/>
                    <a:pt x="469" y="54"/>
                    <a:pt x="477" y="42"/>
                  </a:cubicBezTo>
                  <a:lnTo>
                    <a:pt x="477" y="13"/>
                  </a:lnTo>
                  <a:cubicBezTo>
                    <a:pt x="463" y="2"/>
                    <a:pt x="449" y="0"/>
                    <a:pt x="4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103"/>
            <p:cNvSpPr/>
            <p:nvPr/>
          </p:nvSpPr>
          <p:spPr>
            <a:xfrm>
              <a:off x="4596641" y="2931933"/>
              <a:ext cx="3607" cy="3521"/>
            </a:xfrm>
            <a:custGeom>
              <a:avLst/>
              <a:gdLst/>
              <a:ahLst/>
              <a:cxnLst/>
              <a:rect l="l" t="t" r="r" b="b"/>
              <a:pathLst>
                <a:path w="42" h="41" extrusionOk="0">
                  <a:moveTo>
                    <a:pt x="20" y="0"/>
                  </a:moveTo>
                  <a:cubicBezTo>
                    <a:pt x="13" y="0"/>
                    <a:pt x="7" y="6"/>
                    <a:pt x="1" y="20"/>
                  </a:cubicBezTo>
                  <a:cubicBezTo>
                    <a:pt x="10" y="33"/>
                    <a:pt x="17" y="41"/>
                    <a:pt x="23" y="41"/>
                  </a:cubicBezTo>
                  <a:cubicBezTo>
                    <a:pt x="30" y="41"/>
                    <a:pt x="35" y="31"/>
                    <a:pt x="42" y="12"/>
                  </a:cubicBezTo>
                  <a:cubicBezTo>
                    <a:pt x="33" y="6"/>
                    <a:pt x="26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103"/>
            <p:cNvSpPr/>
            <p:nvPr/>
          </p:nvSpPr>
          <p:spPr>
            <a:xfrm>
              <a:off x="4570535" y="2952971"/>
              <a:ext cx="38900" cy="6440"/>
            </a:xfrm>
            <a:custGeom>
              <a:avLst/>
              <a:gdLst/>
              <a:ahLst/>
              <a:cxnLst/>
              <a:rect l="l" t="t" r="r" b="b"/>
              <a:pathLst>
                <a:path w="453" h="75" extrusionOk="0">
                  <a:moveTo>
                    <a:pt x="424" y="1"/>
                  </a:moveTo>
                  <a:cubicBezTo>
                    <a:pt x="387" y="5"/>
                    <a:pt x="350" y="9"/>
                    <a:pt x="313" y="13"/>
                  </a:cubicBezTo>
                  <a:lnTo>
                    <a:pt x="173" y="13"/>
                  </a:lnTo>
                  <a:cubicBezTo>
                    <a:pt x="151" y="9"/>
                    <a:pt x="127" y="7"/>
                    <a:pt x="103" y="7"/>
                  </a:cubicBezTo>
                  <a:cubicBezTo>
                    <a:pt x="80" y="7"/>
                    <a:pt x="56" y="9"/>
                    <a:pt x="34" y="13"/>
                  </a:cubicBezTo>
                  <a:cubicBezTo>
                    <a:pt x="21" y="17"/>
                    <a:pt x="9" y="25"/>
                    <a:pt x="1" y="33"/>
                  </a:cubicBezTo>
                  <a:cubicBezTo>
                    <a:pt x="13" y="70"/>
                    <a:pt x="26" y="74"/>
                    <a:pt x="38" y="74"/>
                  </a:cubicBezTo>
                  <a:lnTo>
                    <a:pt x="276" y="74"/>
                  </a:lnTo>
                  <a:cubicBezTo>
                    <a:pt x="305" y="74"/>
                    <a:pt x="333" y="66"/>
                    <a:pt x="362" y="62"/>
                  </a:cubicBezTo>
                  <a:cubicBezTo>
                    <a:pt x="382" y="62"/>
                    <a:pt x="403" y="62"/>
                    <a:pt x="419" y="58"/>
                  </a:cubicBezTo>
                  <a:cubicBezTo>
                    <a:pt x="432" y="58"/>
                    <a:pt x="440" y="54"/>
                    <a:pt x="444" y="50"/>
                  </a:cubicBezTo>
                  <a:cubicBezTo>
                    <a:pt x="448" y="42"/>
                    <a:pt x="452" y="33"/>
                    <a:pt x="452" y="25"/>
                  </a:cubicBezTo>
                  <a:cubicBezTo>
                    <a:pt x="452" y="17"/>
                    <a:pt x="448" y="13"/>
                    <a:pt x="444" y="5"/>
                  </a:cubicBezTo>
                  <a:cubicBezTo>
                    <a:pt x="440" y="1"/>
                    <a:pt x="432" y="1"/>
                    <a:pt x="4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103"/>
            <p:cNvSpPr/>
            <p:nvPr/>
          </p:nvSpPr>
          <p:spPr>
            <a:xfrm>
              <a:off x="4563150" y="2954431"/>
              <a:ext cx="6440" cy="4981"/>
            </a:xfrm>
            <a:custGeom>
              <a:avLst/>
              <a:gdLst/>
              <a:ahLst/>
              <a:cxnLst/>
              <a:rect l="l" t="t" r="r" b="b"/>
              <a:pathLst>
                <a:path w="75" h="58" extrusionOk="0">
                  <a:moveTo>
                    <a:pt x="39" y="1"/>
                  </a:moveTo>
                  <a:cubicBezTo>
                    <a:pt x="27" y="1"/>
                    <a:pt x="14" y="6"/>
                    <a:pt x="1" y="25"/>
                  </a:cubicBezTo>
                  <a:cubicBezTo>
                    <a:pt x="15" y="51"/>
                    <a:pt x="30" y="58"/>
                    <a:pt x="44" y="58"/>
                  </a:cubicBezTo>
                  <a:cubicBezTo>
                    <a:pt x="53" y="58"/>
                    <a:pt x="62" y="55"/>
                    <a:pt x="70" y="53"/>
                  </a:cubicBezTo>
                  <a:cubicBezTo>
                    <a:pt x="75" y="53"/>
                    <a:pt x="75" y="41"/>
                    <a:pt x="75" y="33"/>
                  </a:cubicBezTo>
                  <a:cubicBezTo>
                    <a:pt x="75" y="25"/>
                    <a:pt x="70" y="8"/>
                    <a:pt x="70" y="8"/>
                  </a:cubicBezTo>
                  <a:cubicBezTo>
                    <a:pt x="59" y="5"/>
                    <a:pt x="49" y="1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103"/>
            <p:cNvSpPr/>
            <p:nvPr/>
          </p:nvSpPr>
          <p:spPr>
            <a:xfrm>
              <a:off x="4553275" y="2955118"/>
              <a:ext cx="6784" cy="5324"/>
            </a:xfrm>
            <a:custGeom>
              <a:avLst/>
              <a:gdLst/>
              <a:ahLst/>
              <a:cxnLst/>
              <a:rect l="l" t="t" r="r" b="b"/>
              <a:pathLst>
                <a:path w="79" h="62" extrusionOk="0">
                  <a:moveTo>
                    <a:pt x="58" y="0"/>
                  </a:moveTo>
                  <a:cubicBezTo>
                    <a:pt x="42" y="0"/>
                    <a:pt x="30" y="8"/>
                    <a:pt x="17" y="13"/>
                  </a:cubicBezTo>
                  <a:cubicBezTo>
                    <a:pt x="9" y="13"/>
                    <a:pt x="9" y="33"/>
                    <a:pt x="1" y="45"/>
                  </a:cubicBezTo>
                  <a:cubicBezTo>
                    <a:pt x="9" y="54"/>
                    <a:pt x="13" y="62"/>
                    <a:pt x="17" y="62"/>
                  </a:cubicBezTo>
                  <a:cubicBezTo>
                    <a:pt x="34" y="62"/>
                    <a:pt x="50" y="58"/>
                    <a:pt x="66" y="58"/>
                  </a:cubicBezTo>
                  <a:cubicBezTo>
                    <a:pt x="71" y="54"/>
                    <a:pt x="71" y="54"/>
                    <a:pt x="79" y="17"/>
                  </a:cubicBezTo>
                  <a:cubicBezTo>
                    <a:pt x="71" y="13"/>
                    <a:pt x="62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103"/>
            <p:cNvSpPr/>
            <p:nvPr/>
          </p:nvSpPr>
          <p:spPr>
            <a:xfrm>
              <a:off x="4546577" y="2955805"/>
              <a:ext cx="3607" cy="3778"/>
            </a:xfrm>
            <a:custGeom>
              <a:avLst/>
              <a:gdLst/>
              <a:ahLst/>
              <a:cxnLst/>
              <a:rect l="l" t="t" r="r" b="b"/>
              <a:pathLst>
                <a:path w="42" h="44" extrusionOk="0">
                  <a:moveTo>
                    <a:pt x="21" y="0"/>
                  </a:moveTo>
                  <a:cubicBezTo>
                    <a:pt x="16" y="0"/>
                    <a:pt x="11" y="9"/>
                    <a:pt x="1" y="25"/>
                  </a:cubicBezTo>
                  <a:cubicBezTo>
                    <a:pt x="9" y="37"/>
                    <a:pt x="15" y="43"/>
                    <a:pt x="21" y="43"/>
                  </a:cubicBezTo>
                  <a:cubicBezTo>
                    <a:pt x="28" y="43"/>
                    <a:pt x="34" y="37"/>
                    <a:pt x="42" y="25"/>
                  </a:cubicBezTo>
                  <a:cubicBezTo>
                    <a:pt x="32" y="9"/>
                    <a:pt x="27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103"/>
            <p:cNvSpPr/>
            <p:nvPr/>
          </p:nvSpPr>
          <p:spPr>
            <a:xfrm>
              <a:off x="4592433" y="2749281"/>
              <a:ext cx="3950" cy="5066"/>
            </a:xfrm>
            <a:custGeom>
              <a:avLst/>
              <a:gdLst/>
              <a:ahLst/>
              <a:cxnLst/>
              <a:rect l="l" t="t" r="r" b="b"/>
              <a:pathLst>
                <a:path w="46" h="59" extrusionOk="0">
                  <a:moveTo>
                    <a:pt x="28" y="1"/>
                  </a:moveTo>
                  <a:cubicBezTo>
                    <a:pt x="21" y="1"/>
                    <a:pt x="13" y="8"/>
                    <a:pt x="4" y="17"/>
                  </a:cubicBezTo>
                  <a:cubicBezTo>
                    <a:pt x="0" y="21"/>
                    <a:pt x="0" y="46"/>
                    <a:pt x="8" y="50"/>
                  </a:cubicBezTo>
                  <a:cubicBezTo>
                    <a:pt x="17" y="54"/>
                    <a:pt x="21" y="58"/>
                    <a:pt x="29" y="58"/>
                  </a:cubicBezTo>
                  <a:cubicBezTo>
                    <a:pt x="37" y="54"/>
                    <a:pt x="45" y="46"/>
                    <a:pt x="45" y="21"/>
                  </a:cubicBezTo>
                  <a:cubicBezTo>
                    <a:pt x="40" y="6"/>
                    <a:pt x="34" y="1"/>
                    <a:pt x="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103"/>
            <p:cNvSpPr/>
            <p:nvPr/>
          </p:nvSpPr>
          <p:spPr>
            <a:xfrm>
              <a:off x="4620256" y="2748422"/>
              <a:ext cx="3263" cy="4981"/>
            </a:xfrm>
            <a:custGeom>
              <a:avLst/>
              <a:gdLst/>
              <a:ahLst/>
              <a:cxnLst/>
              <a:rect l="l" t="t" r="r" b="b"/>
              <a:pathLst>
                <a:path w="38" h="58" extrusionOk="0">
                  <a:moveTo>
                    <a:pt x="17" y="1"/>
                  </a:moveTo>
                  <a:cubicBezTo>
                    <a:pt x="14" y="1"/>
                    <a:pt x="11" y="1"/>
                    <a:pt x="9" y="3"/>
                  </a:cubicBezTo>
                  <a:cubicBezTo>
                    <a:pt x="5" y="7"/>
                    <a:pt x="0" y="15"/>
                    <a:pt x="0" y="23"/>
                  </a:cubicBezTo>
                  <a:cubicBezTo>
                    <a:pt x="0" y="31"/>
                    <a:pt x="5" y="40"/>
                    <a:pt x="9" y="52"/>
                  </a:cubicBezTo>
                  <a:cubicBezTo>
                    <a:pt x="11" y="56"/>
                    <a:pt x="14" y="57"/>
                    <a:pt x="17" y="57"/>
                  </a:cubicBezTo>
                  <a:cubicBezTo>
                    <a:pt x="24" y="57"/>
                    <a:pt x="32" y="46"/>
                    <a:pt x="37" y="23"/>
                  </a:cubicBezTo>
                  <a:cubicBezTo>
                    <a:pt x="32" y="6"/>
                    <a:pt x="24" y="1"/>
                    <a:pt x="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103"/>
            <p:cNvSpPr/>
            <p:nvPr/>
          </p:nvSpPr>
          <p:spPr>
            <a:xfrm>
              <a:off x="4597671" y="2749024"/>
              <a:ext cx="20524" cy="6269"/>
            </a:xfrm>
            <a:custGeom>
              <a:avLst/>
              <a:gdLst/>
              <a:ahLst/>
              <a:cxnLst/>
              <a:rect l="l" t="t" r="r" b="b"/>
              <a:pathLst>
                <a:path w="239" h="73" extrusionOk="0">
                  <a:moveTo>
                    <a:pt x="222" y="1"/>
                  </a:moveTo>
                  <a:cubicBezTo>
                    <a:pt x="221" y="1"/>
                    <a:pt x="220" y="2"/>
                    <a:pt x="218" y="4"/>
                  </a:cubicBezTo>
                  <a:lnTo>
                    <a:pt x="34" y="4"/>
                  </a:lnTo>
                  <a:cubicBezTo>
                    <a:pt x="21" y="4"/>
                    <a:pt x="13" y="8"/>
                    <a:pt x="1" y="24"/>
                  </a:cubicBezTo>
                  <a:cubicBezTo>
                    <a:pt x="10" y="60"/>
                    <a:pt x="23" y="72"/>
                    <a:pt x="35" y="72"/>
                  </a:cubicBezTo>
                  <a:cubicBezTo>
                    <a:pt x="39" y="72"/>
                    <a:pt x="42" y="71"/>
                    <a:pt x="46" y="70"/>
                  </a:cubicBezTo>
                  <a:cubicBezTo>
                    <a:pt x="54" y="67"/>
                    <a:pt x="63" y="66"/>
                    <a:pt x="72" y="66"/>
                  </a:cubicBezTo>
                  <a:cubicBezTo>
                    <a:pt x="89" y="66"/>
                    <a:pt x="108" y="70"/>
                    <a:pt x="124" y="70"/>
                  </a:cubicBezTo>
                  <a:cubicBezTo>
                    <a:pt x="137" y="70"/>
                    <a:pt x="147" y="71"/>
                    <a:pt x="157" y="71"/>
                  </a:cubicBezTo>
                  <a:cubicBezTo>
                    <a:pt x="169" y="71"/>
                    <a:pt x="180" y="69"/>
                    <a:pt x="194" y="57"/>
                  </a:cubicBezTo>
                  <a:cubicBezTo>
                    <a:pt x="194" y="57"/>
                    <a:pt x="195" y="56"/>
                    <a:pt x="196" y="56"/>
                  </a:cubicBezTo>
                  <a:cubicBezTo>
                    <a:pt x="200" y="56"/>
                    <a:pt x="207" y="65"/>
                    <a:pt x="214" y="65"/>
                  </a:cubicBezTo>
                  <a:cubicBezTo>
                    <a:pt x="218" y="65"/>
                    <a:pt x="231" y="65"/>
                    <a:pt x="235" y="45"/>
                  </a:cubicBezTo>
                  <a:cubicBezTo>
                    <a:pt x="239" y="24"/>
                    <a:pt x="235" y="8"/>
                    <a:pt x="227" y="4"/>
                  </a:cubicBezTo>
                  <a:cubicBezTo>
                    <a:pt x="224" y="2"/>
                    <a:pt x="223" y="1"/>
                    <a:pt x="2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103"/>
            <p:cNvSpPr/>
            <p:nvPr/>
          </p:nvSpPr>
          <p:spPr>
            <a:xfrm>
              <a:off x="4581527" y="2750483"/>
              <a:ext cx="4294" cy="5238"/>
            </a:xfrm>
            <a:custGeom>
              <a:avLst/>
              <a:gdLst/>
              <a:ahLst/>
              <a:cxnLst/>
              <a:rect l="l" t="t" r="r" b="b"/>
              <a:pathLst>
                <a:path w="50" h="61" extrusionOk="0">
                  <a:moveTo>
                    <a:pt x="31" y="0"/>
                  </a:moveTo>
                  <a:cubicBezTo>
                    <a:pt x="24" y="0"/>
                    <a:pt x="14" y="9"/>
                    <a:pt x="0" y="28"/>
                  </a:cubicBezTo>
                  <a:cubicBezTo>
                    <a:pt x="4" y="57"/>
                    <a:pt x="12" y="61"/>
                    <a:pt x="25" y="61"/>
                  </a:cubicBezTo>
                  <a:cubicBezTo>
                    <a:pt x="33" y="57"/>
                    <a:pt x="45" y="61"/>
                    <a:pt x="49" y="28"/>
                  </a:cubicBezTo>
                  <a:cubicBezTo>
                    <a:pt x="43" y="9"/>
                    <a:pt x="38" y="0"/>
                    <a:pt x="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103"/>
            <p:cNvSpPr/>
            <p:nvPr/>
          </p:nvSpPr>
          <p:spPr>
            <a:xfrm>
              <a:off x="4639663" y="2748594"/>
              <a:ext cx="3263" cy="5410"/>
            </a:xfrm>
            <a:custGeom>
              <a:avLst/>
              <a:gdLst/>
              <a:ahLst/>
              <a:cxnLst/>
              <a:rect l="l" t="t" r="r" b="b"/>
              <a:pathLst>
                <a:path w="38" h="63" extrusionOk="0">
                  <a:moveTo>
                    <a:pt x="12" y="1"/>
                  </a:moveTo>
                  <a:cubicBezTo>
                    <a:pt x="4" y="1"/>
                    <a:pt x="0" y="9"/>
                    <a:pt x="0" y="25"/>
                  </a:cubicBezTo>
                  <a:cubicBezTo>
                    <a:pt x="4" y="38"/>
                    <a:pt x="4" y="46"/>
                    <a:pt x="12" y="58"/>
                  </a:cubicBezTo>
                  <a:cubicBezTo>
                    <a:pt x="15" y="61"/>
                    <a:pt x="18" y="63"/>
                    <a:pt x="21" y="63"/>
                  </a:cubicBezTo>
                  <a:cubicBezTo>
                    <a:pt x="28" y="63"/>
                    <a:pt x="34" y="47"/>
                    <a:pt x="37" y="13"/>
                  </a:cubicBezTo>
                  <a:cubicBezTo>
                    <a:pt x="29" y="5"/>
                    <a:pt x="21" y="5"/>
                    <a:pt x="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103"/>
            <p:cNvSpPr/>
            <p:nvPr/>
          </p:nvSpPr>
          <p:spPr>
            <a:xfrm>
              <a:off x="4587796" y="2750054"/>
              <a:ext cx="3263" cy="5324"/>
            </a:xfrm>
            <a:custGeom>
              <a:avLst/>
              <a:gdLst/>
              <a:ahLst/>
              <a:cxnLst/>
              <a:rect l="l" t="t" r="r" b="b"/>
              <a:pathLst>
                <a:path w="38" h="62" extrusionOk="0">
                  <a:moveTo>
                    <a:pt x="20" y="0"/>
                  </a:moveTo>
                  <a:cubicBezTo>
                    <a:pt x="15" y="0"/>
                    <a:pt x="10" y="3"/>
                    <a:pt x="5" y="8"/>
                  </a:cubicBezTo>
                  <a:cubicBezTo>
                    <a:pt x="1" y="21"/>
                    <a:pt x="1" y="37"/>
                    <a:pt x="5" y="49"/>
                  </a:cubicBezTo>
                  <a:cubicBezTo>
                    <a:pt x="9" y="53"/>
                    <a:pt x="17" y="58"/>
                    <a:pt x="26" y="62"/>
                  </a:cubicBezTo>
                  <a:cubicBezTo>
                    <a:pt x="34" y="62"/>
                    <a:pt x="34" y="58"/>
                    <a:pt x="38" y="21"/>
                  </a:cubicBezTo>
                  <a:cubicBezTo>
                    <a:pt x="33" y="6"/>
                    <a:pt x="27" y="0"/>
                    <a:pt x="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103"/>
            <p:cNvSpPr/>
            <p:nvPr/>
          </p:nvSpPr>
          <p:spPr>
            <a:xfrm>
              <a:off x="4626610" y="2748938"/>
              <a:ext cx="2920" cy="5066"/>
            </a:xfrm>
            <a:custGeom>
              <a:avLst/>
              <a:gdLst/>
              <a:ahLst/>
              <a:cxnLst/>
              <a:rect l="l" t="t" r="r" b="b"/>
              <a:pathLst>
                <a:path w="34" h="59" extrusionOk="0">
                  <a:moveTo>
                    <a:pt x="16" y="1"/>
                  </a:moveTo>
                  <a:cubicBezTo>
                    <a:pt x="12" y="1"/>
                    <a:pt x="6" y="7"/>
                    <a:pt x="0" y="21"/>
                  </a:cubicBezTo>
                  <a:cubicBezTo>
                    <a:pt x="4" y="46"/>
                    <a:pt x="7" y="59"/>
                    <a:pt x="17" y="59"/>
                  </a:cubicBezTo>
                  <a:cubicBezTo>
                    <a:pt x="18" y="59"/>
                    <a:pt x="19" y="59"/>
                    <a:pt x="21" y="58"/>
                  </a:cubicBezTo>
                  <a:cubicBezTo>
                    <a:pt x="33" y="54"/>
                    <a:pt x="33" y="42"/>
                    <a:pt x="33" y="25"/>
                  </a:cubicBezTo>
                  <a:cubicBezTo>
                    <a:pt x="29" y="17"/>
                    <a:pt x="25" y="9"/>
                    <a:pt x="21" y="5"/>
                  </a:cubicBezTo>
                  <a:cubicBezTo>
                    <a:pt x="20" y="2"/>
                    <a:pt x="18" y="1"/>
                    <a:pt x="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103"/>
            <p:cNvSpPr/>
            <p:nvPr/>
          </p:nvSpPr>
          <p:spPr>
            <a:xfrm>
              <a:off x="4635713" y="2748594"/>
              <a:ext cx="2233" cy="5410"/>
            </a:xfrm>
            <a:custGeom>
              <a:avLst/>
              <a:gdLst/>
              <a:ahLst/>
              <a:cxnLst/>
              <a:rect l="l" t="t" r="r" b="b"/>
              <a:pathLst>
                <a:path w="26" h="63" extrusionOk="0">
                  <a:moveTo>
                    <a:pt x="13" y="1"/>
                  </a:moveTo>
                  <a:cubicBezTo>
                    <a:pt x="9" y="1"/>
                    <a:pt x="1" y="13"/>
                    <a:pt x="1" y="54"/>
                  </a:cubicBezTo>
                  <a:cubicBezTo>
                    <a:pt x="5" y="58"/>
                    <a:pt x="10" y="63"/>
                    <a:pt x="14" y="63"/>
                  </a:cubicBezTo>
                  <a:cubicBezTo>
                    <a:pt x="18" y="63"/>
                    <a:pt x="22" y="59"/>
                    <a:pt x="26" y="50"/>
                  </a:cubicBezTo>
                  <a:cubicBezTo>
                    <a:pt x="26" y="38"/>
                    <a:pt x="26" y="29"/>
                    <a:pt x="26" y="17"/>
                  </a:cubicBezTo>
                  <a:cubicBezTo>
                    <a:pt x="26" y="9"/>
                    <a:pt x="17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103"/>
            <p:cNvSpPr/>
            <p:nvPr/>
          </p:nvSpPr>
          <p:spPr>
            <a:xfrm>
              <a:off x="4575516" y="2752029"/>
              <a:ext cx="3263" cy="4122"/>
            </a:xfrm>
            <a:custGeom>
              <a:avLst/>
              <a:gdLst/>
              <a:ahLst/>
              <a:cxnLst/>
              <a:rect l="l" t="t" r="r" b="b"/>
              <a:pathLst>
                <a:path w="38" h="48" extrusionOk="0">
                  <a:moveTo>
                    <a:pt x="21" y="1"/>
                  </a:moveTo>
                  <a:cubicBezTo>
                    <a:pt x="14" y="1"/>
                    <a:pt x="6" y="4"/>
                    <a:pt x="0" y="22"/>
                  </a:cubicBezTo>
                  <a:cubicBezTo>
                    <a:pt x="6" y="41"/>
                    <a:pt x="13" y="47"/>
                    <a:pt x="19" y="47"/>
                  </a:cubicBezTo>
                  <a:cubicBezTo>
                    <a:pt x="23" y="47"/>
                    <a:pt x="26" y="46"/>
                    <a:pt x="29" y="43"/>
                  </a:cubicBezTo>
                  <a:cubicBezTo>
                    <a:pt x="33" y="35"/>
                    <a:pt x="37" y="30"/>
                    <a:pt x="37" y="22"/>
                  </a:cubicBezTo>
                  <a:cubicBezTo>
                    <a:pt x="37" y="14"/>
                    <a:pt x="33" y="2"/>
                    <a:pt x="29" y="2"/>
                  </a:cubicBezTo>
                  <a:cubicBezTo>
                    <a:pt x="28" y="2"/>
                    <a:pt x="24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103"/>
            <p:cNvSpPr/>
            <p:nvPr/>
          </p:nvSpPr>
          <p:spPr>
            <a:xfrm>
              <a:off x="4630818" y="2749281"/>
              <a:ext cx="2233" cy="4723"/>
            </a:xfrm>
            <a:custGeom>
              <a:avLst/>
              <a:gdLst/>
              <a:ahLst/>
              <a:cxnLst/>
              <a:rect l="l" t="t" r="r" b="b"/>
              <a:pathLst>
                <a:path w="26" h="55" extrusionOk="0">
                  <a:moveTo>
                    <a:pt x="13" y="1"/>
                  </a:moveTo>
                  <a:cubicBezTo>
                    <a:pt x="5" y="1"/>
                    <a:pt x="1" y="13"/>
                    <a:pt x="1" y="25"/>
                  </a:cubicBezTo>
                  <a:cubicBezTo>
                    <a:pt x="1" y="42"/>
                    <a:pt x="9" y="54"/>
                    <a:pt x="17" y="54"/>
                  </a:cubicBezTo>
                  <a:cubicBezTo>
                    <a:pt x="21" y="54"/>
                    <a:pt x="25" y="42"/>
                    <a:pt x="25" y="21"/>
                  </a:cubicBezTo>
                  <a:cubicBezTo>
                    <a:pt x="25" y="9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103"/>
            <p:cNvSpPr/>
            <p:nvPr/>
          </p:nvSpPr>
          <p:spPr>
            <a:xfrm>
              <a:off x="4571652" y="2818666"/>
              <a:ext cx="14169" cy="6011"/>
            </a:xfrm>
            <a:custGeom>
              <a:avLst/>
              <a:gdLst/>
              <a:ahLst/>
              <a:cxnLst/>
              <a:rect l="l" t="t" r="r" b="b"/>
              <a:pathLst>
                <a:path w="165" h="70" extrusionOk="0">
                  <a:moveTo>
                    <a:pt x="48" y="0"/>
                  </a:moveTo>
                  <a:cubicBezTo>
                    <a:pt x="27" y="0"/>
                    <a:pt x="7" y="12"/>
                    <a:pt x="0" y="30"/>
                  </a:cubicBezTo>
                  <a:cubicBezTo>
                    <a:pt x="10" y="58"/>
                    <a:pt x="22" y="70"/>
                    <a:pt x="32" y="70"/>
                  </a:cubicBezTo>
                  <a:cubicBezTo>
                    <a:pt x="35" y="70"/>
                    <a:pt x="38" y="69"/>
                    <a:pt x="41" y="67"/>
                  </a:cubicBezTo>
                  <a:cubicBezTo>
                    <a:pt x="54" y="59"/>
                    <a:pt x="66" y="57"/>
                    <a:pt x="78" y="57"/>
                  </a:cubicBezTo>
                  <a:cubicBezTo>
                    <a:pt x="97" y="57"/>
                    <a:pt x="115" y="63"/>
                    <a:pt x="136" y="63"/>
                  </a:cubicBezTo>
                  <a:cubicBezTo>
                    <a:pt x="144" y="63"/>
                    <a:pt x="156" y="59"/>
                    <a:pt x="164" y="55"/>
                  </a:cubicBezTo>
                  <a:cubicBezTo>
                    <a:pt x="164" y="22"/>
                    <a:pt x="160" y="9"/>
                    <a:pt x="152" y="5"/>
                  </a:cubicBezTo>
                  <a:cubicBezTo>
                    <a:pt x="136" y="5"/>
                    <a:pt x="123" y="1"/>
                    <a:pt x="111" y="1"/>
                  </a:cubicBezTo>
                  <a:lnTo>
                    <a:pt x="58" y="1"/>
                  </a:ln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103"/>
            <p:cNvSpPr/>
            <p:nvPr/>
          </p:nvSpPr>
          <p:spPr>
            <a:xfrm>
              <a:off x="4561776" y="2820298"/>
              <a:ext cx="6784" cy="4981"/>
            </a:xfrm>
            <a:custGeom>
              <a:avLst/>
              <a:gdLst/>
              <a:ahLst/>
              <a:cxnLst/>
              <a:rect l="l" t="t" r="r" b="b"/>
              <a:pathLst>
                <a:path w="79" h="58" extrusionOk="0">
                  <a:moveTo>
                    <a:pt x="54" y="1"/>
                  </a:moveTo>
                  <a:cubicBezTo>
                    <a:pt x="45" y="1"/>
                    <a:pt x="37" y="5"/>
                    <a:pt x="29" y="7"/>
                  </a:cubicBezTo>
                  <a:cubicBezTo>
                    <a:pt x="17" y="11"/>
                    <a:pt x="9" y="7"/>
                    <a:pt x="0" y="40"/>
                  </a:cubicBezTo>
                  <a:cubicBezTo>
                    <a:pt x="10" y="52"/>
                    <a:pt x="25" y="58"/>
                    <a:pt x="40" y="58"/>
                  </a:cubicBezTo>
                  <a:cubicBezTo>
                    <a:pt x="51" y="58"/>
                    <a:pt x="61" y="55"/>
                    <a:pt x="70" y="48"/>
                  </a:cubicBezTo>
                  <a:cubicBezTo>
                    <a:pt x="74" y="48"/>
                    <a:pt x="74" y="27"/>
                    <a:pt x="78" y="19"/>
                  </a:cubicBezTo>
                  <a:cubicBezTo>
                    <a:pt x="70" y="5"/>
                    <a:pt x="62" y="1"/>
                    <a:pt x="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103"/>
            <p:cNvSpPr/>
            <p:nvPr/>
          </p:nvSpPr>
          <p:spPr>
            <a:xfrm>
              <a:off x="4551901" y="2819783"/>
              <a:ext cx="6097" cy="5753"/>
            </a:xfrm>
            <a:custGeom>
              <a:avLst/>
              <a:gdLst/>
              <a:ahLst/>
              <a:cxnLst/>
              <a:rect l="l" t="t" r="r" b="b"/>
              <a:pathLst>
                <a:path w="71" h="67" extrusionOk="0">
                  <a:moveTo>
                    <a:pt x="50" y="9"/>
                  </a:moveTo>
                  <a:cubicBezTo>
                    <a:pt x="33" y="17"/>
                    <a:pt x="13" y="1"/>
                    <a:pt x="0" y="37"/>
                  </a:cubicBezTo>
                  <a:cubicBezTo>
                    <a:pt x="5" y="66"/>
                    <a:pt x="17" y="66"/>
                    <a:pt x="25" y="66"/>
                  </a:cubicBezTo>
                  <a:cubicBezTo>
                    <a:pt x="27" y="67"/>
                    <a:pt x="29" y="67"/>
                    <a:pt x="32" y="67"/>
                  </a:cubicBezTo>
                  <a:cubicBezTo>
                    <a:pt x="47" y="67"/>
                    <a:pt x="63" y="56"/>
                    <a:pt x="70" y="42"/>
                  </a:cubicBezTo>
                  <a:cubicBezTo>
                    <a:pt x="62" y="13"/>
                    <a:pt x="58" y="9"/>
                    <a:pt x="50" y="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103"/>
            <p:cNvSpPr/>
            <p:nvPr/>
          </p:nvSpPr>
          <p:spPr>
            <a:xfrm>
              <a:off x="4619569" y="2817636"/>
              <a:ext cx="4294" cy="6097"/>
            </a:xfrm>
            <a:custGeom>
              <a:avLst/>
              <a:gdLst/>
              <a:ahLst/>
              <a:cxnLst/>
              <a:rect l="l" t="t" r="r" b="b"/>
              <a:pathLst>
                <a:path w="50" h="71" extrusionOk="0">
                  <a:moveTo>
                    <a:pt x="32" y="1"/>
                  </a:moveTo>
                  <a:cubicBezTo>
                    <a:pt x="24" y="1"/>
                    <a:pt x="10" y="3"/>
                    <a:pt x="0" y="26"/>
                  </a:cubicBezTo>
                  <a:cubicBezTo>
                    <a:pt x="8" y="55"/>
                    <a:pt x="18" y="71"/>
                    <a:pt x="29" y="71"/>
                  </a:cubicBezTo>
                  <a:cubicBezTo>
                    <a:pt x="34" y="71"/>
                    <a:pt x="40" y="67"/>
                    <a:pt x="45" y="58"/>
                  </a:cubicBezTo>
                  <a:cubicBezTo>
                    <a:pt x="49" y="46"/>
                    <a:pt x="49" y="34"/>
                    <a:pt x="49" y="21"/>
                  </a:cubicBezTo>
                  <a:cubicBezTo>
                    <a:pt x="49" y="5"/>
                    <a:pt x="45" y="1"/>
                    <a:pt x="37" y="1"/>
                  </a:cubicBezTo>
                  <a:cubicBezTo>
                    <a:pt x="36" y="1"/>
                    <a:pt x="35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103"/>
            <p:cNvSpPr/>
            <p:nvPr/>
          </p:nvSpPr>
          <p:spPr>
            <a:xfrm>
              <a:off x="4613558" y="2818065"/>
              <a:ext cx="3263" cy="4723"/>
            </a:xfrm>
            <a:custGeom>
              <a:avLst/>
              <a:gdLst/>
              <a:ahLst/>
              <a:cxnLst/>
              <a:rect l="l" t="t" r="r" b="b"/>
              <a:pathLst>
                <a:path w="38" h="55" extrusionOk="0">
                  <a:moveTo>
                    <a:pt x="17" y="0"/>
                  </a:moveTo>
                  <a:cubicBezTo>
                    <a:pt x="13" y="0"/>
                    <a:pt x="9" y="4"/>
                    <a:pt x="5" y="8"/>
                  </a:cubicBezTo>
                  <a:cubicBezTo>
                    <a:pt x="0" y="16"/>
                    <a:pt x="0" y="33"/>
                    <a:pt x="5" y="45"/>
                  </a:cubicBezTo>
                  <a:cubicBezTo>
                    <a:pt x="11" y="51"/>
                    <a:pt x="17" y="55"/>
                    <a:pt x="21" y="55"/>
                  </a:cubicBezTo>
                  <a:cubicBezTo>
                    <a:pt x="23" y="55"/>
                    <a:pt x="24" y="54"/>
                    <a:pt x="25" y="53"/>
                  </a:cubicBezTo>
                  <a:cubicBezTo>
                    <a:pt x="33" y="49"/>
                    <a:pt x="37" y="37"/>
                    <a:pt x="37" y="29"/>
                  </a:cubicBezTo>
                  <a:cubicBezTo>
                    <a:pt x="37" y="16"/>
                    <a:pt x="33" y="4"/>
                    <a:pt x="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103"/>
            <p:cNvSpPr/>
            <p:nvPr/>
          </p:nvSpPr>
          <p:spPr>
            <a:xfrm>
              <a:off x="4587109" y="2819525"/>
              <a:ext cx="3263" cy="4036"/>
            </a:xfrm>
            <a:custGeom>
              <a:avLst/>
              <a:gdLst/>
              <a:ahLst/>
              <a:cxnLst/>
              <a:rect l="l" t="t" r="r" b="b"/>
              <a:pathLst>
                <a:path w="38" h="47" extrusionOk="0">
                  <a:moveTo>
                    <a:pt x="18" y="0"/>
                  </a:moveTo>
                  <a:cubicBezTo>
                    <a:pt x="13" y="0"/>
                    <a:pt x="9" y="6"/>
                    <a:pt x="1" y="16"/>
                  </a:cubicBezTo>
                  <a:cubicBezTo>
                    <a:pt x="1" y="32"/>
                    <a:pt x="9" y="45"/>
                    <a:pt x="17" y="45"/>
                  </a:cubicBezTo>
                  <a:cubicBezTo>
                    <a:pt x="19" y="46"/>
                    <a:pt x="21" y="46"/>
                    <a:pt x="24" y="46"/>
                  </a:cubicBezTo>
                  <a:cubicBezTo>
                    <a:pt x="29" y="46"/>
                    <a:pt x="35" y="40"/>
                    <a:pt x="38" y="16"/>
                  </a:cubicBezTo>
                  <a:cubicBezTo>
                    <a:pt x="27" y="6"/>
                    <a:pt x="22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103"/>
            <p:cNvSpPr/>
            <p:nvPr/>
          </p:nvSpPr>
          <p:spPr>
            <a:xfrm>
              <a:off x="4600848" y="2818752"/>
              <a:ext cx="2576" cy="4294"/>
            </a:xfrm>
            <a:custGeom>
              <a:avLst/>
              <a:gdLst/>
              <a:ahLst/>
              <a:cxnLst/>
              <a:rect l="l" t="t" r="r" b="b"/>
              <a:pathLst>
                <a:path w="30" h="50" extrusionOk="0">
                  <a:moveTo>
                    <a:pt x="9" y="0"/>
                  </a:moveTo>
                  <a:cubicBezTo>
                    <a:pt x="5" y="0"/>
                    <a:pt x="1" y="13"/>
                    <a:pt x="1" y="21"/>
                  </a:cubicBezTo>
                  <a:cubicBezTo>
                    <a:pt x="1" y="33"/>
                    <a:pt x="5" y="49"/>
                    <a:pt x="13" y="49"/>
                  </a:cubicBezTo>
                  <a:cubicBezTo>
                    <a:pt x="21" y="49"/>
                    <a:pt x="25" y="41"/>
                    <a:pt x="29" y="8"/>
                  </a:cubicBezTo>
                  <a:cubicBezTo>
                    <a:pt x="21" y="4"/>
                    <a:pt x="17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103"/>
            <p:cNvSpPr/>
            <p:nvPr/>
          </p:nvSpPr>
          <p:spPr>
            <a:xfrm>
              <a:off x="4594923" y="2819010"/>
              <a:ext cx="2147" cy="4122"/>
            </a:xfrm>
            <a:custGeom>
              <a:avLst/>
              <a:gdLst/>
              <a:ahLst/>
              <a:cxnLst/>
              <a:rect l="l" t="t" r="r" b="b"/>
              <a:pathLst>
                <a:path w="25" h="48" extrusionOk="0">
                  <a:moveTo>
                    <a:pt x="13" y="0"/>
                  </a:moveTo>
                  <a:cubicBezTo>
                    <a:pt x="7" y="0"/>
                    <a:pt x="3" y="8"/>
                    <a:pt x="0" y="22"/>
                  </a:cubicBezTo>
                  <a:cubicBezTo>
                    <a:pt x="3" y="41"/>
                    <a:pt x="9" y="48"/>
                    <a:pt x="15" y="48"/>
                  </a:cubicBezTo>
                  <a:cubicBezTo>
                    <a:pt x="17" y="48"/>
                    <a:pt x="19" y="47"/>
                    <a:pt x="21" y="46"/>
                  </a:cubicBezTo>
                  <a:cubicBezTo>
                    <a:pt x="25" y="34"/>
                    <a:pt x="25" y="26"/>
                    <a:pt x="25" y="18"/>
                  </a:cubicBezTo>
                  <a:cubicBezTo>
                    <a:pt x="25" y="10"/>
                    <a:pt x="21" y="5"/>
                    <a:pt x="16" y="1"/>
                  </a:cubicBezTo>
                  <a:cubicBezTo>
                    <a:pt x="15" y="1"/>
                    <a:pt x="14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103"/>
            <p:cNvSpPr/>
            <p:nvPr/>
          </p:nvSpPr>
          <p:spPr>
            <a:xfrm>
              <a:off x="4607890" y="2818752"/>
              <a:ext cx="2233" cy="4981"/>
            </a:xfrm>
            <a:custGeom>
              <a:avLst/>
              <a:gdLst/>
              <a:ahLst/>
              <a:cxnLst/>
              <a:rect l="l" t="t" r="r" b="b"/>
              <a:pathLst>
                <a:path w="26" h="58" extrusionOk="0">
                  <a:moveTo>
                    <a:pt x="9" y="0"/>
                  </a:moveTo>
                  <a:cubicBezTo>
                    <a:pt x="5" y="0"/>
                    <a:pt x="1" y="8"/>
                    <a:pt x="1" y="17"/>
                  </a:cubicBezTo>
                  <a:cubicBezTo>
                    <a:pt x="1" y="25"/>
                    <a:pt x="1" y="33"/>
                    <a:pt x="1" y="41"/>
                  </a:cubicBezTo>
                  <a:cubicBezTo>
                    <a:pt x="5" y="45"/>
                    <a:pt x="5" y="49"/>
                    <a:pt x="9" y="49"/>
                  </a:cubicBezTo>
                  <a:cubicBezTo>
                    <a:pt x="13" y="54"/>
                    <a:pt x="13" y="54"/>
                    <a:pt x="17" y="58"/>
                  </a:cubicBezTo>
                  <a:cubicBezTo>
                    <a:pt x="25" y="17"/>
                    <a:pt x="21" y="0"/>
                    <a:pt x="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103"/>
            <p:cNvSpPr/>
            <p:nvPr/>
          </p:nvSpPr>
          <p:spPr>
            <a:xfrm>
              <a:off x="4576890" y="2797284"/>
              <a:ext cx="4294" cy="4551"/>
            </a:xfrm>
            <a:custGeom>
              <a:avLst/>
              <a:gdLst/>
              <a:ahLst/>
              <a:cxnLst/>
              <a:rect l="l" t="t" r="r" b="b"/>
              <a:pathLst>
                <a:path w="50" h="53" extrusionOk="0">
                  <a:moveTo>
                    <a:pt x="30" y="0"/>
                  </a:moveTo>
                  <a:cubicBezTo>
                    <a:pt x="20" y="0"/>
                    <a:pt x="10" y="6"/>
                    <a:pt x="1" y="20"/>
                  </a:cubicBezTo>
                  <a:cubicBezTo>
                    <a:pt x="11" y="44"/>
                    <a:pt x="20" y="52"/>
                    <a:pt x="29" y="52"/>
                  </a:cubicBezTo>
                  <a:cubicBezTo>
                    <a:pt x="34" y="52"/>
                    <a:pt x="40" y="50"/>
                    <a:pt x="46" y="45"/>
                  </a:cubicBezTo>
                  <a:cubicBezTo>
                    <a:pt x="50" y="41"/>
                    <a:pt x="50" y="29"/>
                    <a:pt x="50" y="8"/>
                  </a:cubicBezTo>
                  <a:cubicBezTo>
                    <a:pt x="43" y="3"/>
                    <a:pt x="36" y="0"/>
                    <a:pt x="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103"/>
            <p:cNvSpPr/>
            <p:nvPr/>
          </p:nvSpPr>
          <p:spPr>
            <a:xfrm>
              <a:off x="4585391" y="2797112"/>
              <a:ext cx="3263" cy="4294"/>
            </a:xfrm>
            <a:custGeom>
              <a:avLst/>
              <a:gdLst/>
              <a:ahLst/>
              <a:cxnLst/>
              <a:rect l="l" t="t" r="r" b="b"/>
              <a:pathLst>
                <a:path w="38" h="50" extrusionOk="0">
                  <a:moveTo>
                    <a:pt x="18" y="0"/>
                  </a:moveTo>
                  <a:cubicBezTo>
                    <a:pt x="13" y="0"/>
                    <a:pt x="8" y="7"/>
                    <a:pt x="0" y="18"/>
                  </a:cubicBezTo>
                  <a:cubicBezTo>
                    <a:pt x="0" y="39"/>
                    <a:pt x="8" y="47"/>
                    <a:pt x="17" y="47"/>
                  </a:cubicBezTo>
                  <a:cubicBezTo>
                    <a:pt x="18" y="48"/>
                    <a:pt x="20" y="50"/>
                    <a:pt x="23" y="50"/>
                  </a:cubicBezTo>
                  <a:cubicBezTo>
                    <a:pt x="28" y="50"/>
                    <a:pt x="34" y="44"/>
                    <a:pt x="37" y="22"/>
                  </a:cubicBezTo>
                  <a:cubicBezTo>
                    <a:pt x="29" y="8"/>
                    <a:pt x="23" y="0"/>
                    <a:pt x="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103"/>
            <p:cNvSpPr/>
            <p:nvPr/>
          </p:nvSpPr>
          <p:spPr>
            <a:xfrm>
              <a:off x="4615704" y="2796339"/>
              <a:ext cx="2147" cy="4208"/>
            </a:xfrm>
            <a:custGeom>
              <a:avLst/>
              <a:gdLst/>
              <a:ahLst/>
              <a:cxnLst/>
              <a:rect l="l" t="t" r="r" b="b"/>
              <a:pathLst>
                <a:path w="25" h="49" extrusionOk="0">
                  <a:moveTo>
                    <a:pt x="15" y="0"/>
                  </a:moveTo>
                  <a:cubicBezTo>
                    <a:pt x="14" y="0"/>
                    <a:pt x="13" y="1"/>
                    <a:pt x="12" y="3"/>
                  </a:cubicBezTo>
                  <a:cubicBezTo>
                    <a:pt x="4" y="7"/>
                    <a:pt x="0" y="11"/>
                    <a:pt x="0" y="31"/>
                  </a:cubicBezTo>
                  <a:cubicBezTo>
                    <a:pt x="3" y="44"/>
                    <a:pt x="5" y="49"/>
                    <a:pt x="10" y="49"/>
                  </a:cubicBezTo>
                  <a:cubicBezTo>
                    <a:pt x="14" y="49"/>
                    <a:pt x="18" y="47"/>
                    <a:pt x="25" y="44"/>
                  </a:cubicBezTo>
                  <a:cubicBezTo>
                    <a:pt x="21" y="14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103"/>
            <p:cNvSpPr/>
            <p:nvPr/>
          </p:nvSpPr>
          <p:spPr>
            <a:xfrm>
              <a:off x="4625494" y="2884874"/>
              <a:ext cx="5066" cy="4723"/>
            </a:xfrm>
            <a:custGeom>
              <a:avLst/>
              <a:gdLst/>
              <a:ahLst/>
              <a:cxnLst/>
              <a:rect l="l" t="t" r="r" b="b"/>
              <a:pathLst>
                <a:path w="59" h="55" extrusionOk="0">
                  <a:moveTo>
                    <a:pt x="32" y="1"/>
                  </a:moveTo>
                  <a:cubicBezTo>
                    <a:pt x="22" y="1"/>
                    <a:pt x="12" y="9"/>
                    <a:pt x="1" y="26"/>
                  </a:cubicBezTo>
                  <a:cubicBezTo>
                    <a:pt x="18" y="45"/>
                    <a:pt x="30" y="55"/>
                    <a:pt x="39" y="55"/>
                  </a:cubicBezTo>
                  <a:cubicBezTo>
                    <a:pt x="48" y="55"/>
                    <a:pt x="54" y="42"/>
                    <a:pt x="58" y="18"/>
                  </a:cubicBezTo>
                  <a:cubicBezTo>
                    <a:pt x="49" y="7"/>
                    <a:pt x="40" y="1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103"/>
            <p:cNvSpPr/>
            <p:nvPr/>
          </p:nvSpPr>
          <p:spPr>
            <a:xfrm>
              <a:off x="4610037" y="2885991"/>
              <a:ext cx="3607" cy="4723"/>
            </a:xfrm>
            <a:custGeom>
              <a:avLst/>
              <a:gdLst/>
              <a:ahLst/>
              <a:cxnLst/>
              <a:rect l="l" t="t" r="r" b="b"/>
              <a:pathLst>
                <a:path w="42" h="55" extrusionOk="0">
                  <a:moveTo>
                    <a:pt x="23" y="1"/>
                  </a:moveTo>
                  <a:cubicBezTo>
                    <a:pt x="17" y="1"/>
                    <a:pt x="11" y="9"/>
                    <a:pt x="0" y="26"/>
                  </a:cubicBezTo>
                  <a:cubicBezTo>
                    <a:pt x="0" y="46"/>
                    <a:pt x="9" y="50"/>
                    <a:pt x="17" y="54"/>
                  </a:cubicBezTo>
                  <a:cubicBezTo>
                    <a:pt x="21" y="54"/>
                    <a:pt x="37" y="50"/>
                    <a:pt x="41" y="26"/>
                  </a:cubicBezTo>
                  <a:cubicBezTo>
                    <a:pt x="33" y="9"/>
                    <a:pt x="28" y="1"/>
                    <a:pt x="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103"/>
            <p:cNvSpPr/>
            <p:nvPr/>
          </p:nvSpPr>
          <p:spPr>
            <a:xfrm>
              <a:off x="4561433" y="2887365"/>
              <a:ext cx="2490" cy="4036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2" y="0"/>
                  </a:moveTo>
                  <a:cubicBezTo>
                    <a:pt x="7" y="0"/>
                    <a:pt x="4" y="10"/>
                    <a:pt x="0" y="46"/>
                  </a:cubicBezTo>
                  <a:lnTo>
                    <a:pt x="25" y="46"/>
                  </a:lnTo>
                  <a:cubicBezTo>
                    <a:pt x="29" y="18"/>
                    <a:pt x="25" y="5"/>
                    <a:pt x="17" y="1"/>
                  </a:cubicBezTo>
                  <a:cubicBezTo>
                    <a:pt x="15" y="1"/>
                    <a:pt x="14" y="0"/>
                    <a:pt x="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103"/>
            <p:cNvSpPr/>
            <p:nvPr/>
          </p:nvSpPr>
          <p:spPr>
            <a:xfrm>
              <a:off x="4568131" y="2887622"/>
              <a:ext cx="2490" cy="4122"/>
            </a:xfrm>
            <a:custGeom>
              <a:avLst/>
              <a:gdLst/>
              <a:ahLst/>
              <a:cxnLst/>
              <a:rect l="l" t="t" r="r" b="b"/>
              <a:pathLst>
                <a:path w="29" h="48" extrusionOk="0">
                  <a:moveTo>
                    <a:pt x="15" y="1"/>
                  </a:moveTo>
                  <a:cubicBezTo>
                    <a:pt x="10" y="1"/>
                    <a:pt x="6" y="6"/>
                    <a:pt x="0" y="19"/>
                  </a:cubicBezTo>
                  <a:cubicBezTo>
                    <a:pt x="6" y="39"/>
                    <a:pt x="12" y="47"/>
                    <a:pt x="18" y="47"/>
                  </a:cubicBezTo>
                  <a:cubicBezTo>
                    <a:pt x="20" y="47"/>
                    <a:pt x="22" y="46"/>
                    <a:pt x="25" y="43"/>
                  </a:cubicBezTo>
                  <a:cubicBezTo>
                    <a:pt x="25" y="35"/>
                    <a:pt x="29" y="31"/>
                    <a:pt x="29" y="23"/>
                  </a:cubicBezTo>
                  <a:cubicBezTo>
                    <a:pt x="25" y="15"/>
                    <a:pt x="25" y="7"/>
                    <a:pt x="21" y="2"/>
                  </a:cubicBezTo>
                  <a:cubicBezTo>
                    <a:pt x="19" y="1"/>
                    <a:pt x="17" y="1"/>
                    <a:pt x="1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103"/>
            <p:cNvSpPr/>
            <p:nvPr/>
          </p:nvSpPr>
          <p:spPr>
            <a:xfrm>
              <a:off x="4574485" y="2887107"/>
              <a:ext cx="2490" cy="3693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6" y="0"/>
                  </a:moveTo>
                  <a:cubicBezTo>
                    <a:pt x="8" y="0"/>
                    <a:pt x="0" y="13"/>
                    <a:pt x="0" y="33"/>
                  </a:cubicBezTo>
                  <a:cubicBezTo>
                    <a:pt x="7" y="40"/>
                    <a:pt x="11" y="43"/>
                    <a:pt x="16" y="43"/>
                  </a:cubicBezTo>
                  <a:cubicBezTo>
                    <a:pt x="19" y="43"/>
                    <a:pt x="23" y="41"/>
                    <a:pt x="29" y="37"/>
                  </a:cubicBezTo>
                  <a:cubicBezTo>
                    <a:pt x="29" y="13"/>
                    <a:pt x="21" y="0"/>
                    <a:pt x="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103"/>
            <p:cNvSpPr/>
            <p:nvPr/>
          </p:nvSpPr>
          <p:spPr>
            <a:xfrm>
              <a:off x="4558942" y="2864179"/>
              <a:ext cx="12795" cy="5925"/>
            </a:xfrm>
            <a:custGeom>
              <a:avLst/>
              <a:gdLst/>
              <a:ahLst/>
              <a:cxnLst/>
              <a:rect l="l" t="t" r="r" b="b"/>
              <a:pathLst>
                <a:path w="149" h="69" extrusionOk="0">
                  <a:moveTo>
                    <a:pt x="70" y="1"/>
                  </a:moveTo>
                  <a:cubicBezTo>
                    <a:pt x="50" y="1"/>
                    <a:pt x="29" y="5"/>
                    <a:pt x="9" y="21"/>
                  </a:cubicBezTo>
                  <a:cubicBezTo>
                    <a:pt x="5" y="25"/>
                    <a:pt x="5" y="33"/>
                    <a:pt x="0" y="37"/>
                  </a:cubicBezTo>
                  <a:cubicBezTo>
                    <a:pt x="10" y="62"/>
                    <a:pt x="19" y="68"/>
                    <a:pt x="28" y="68"/>
                  </a:cubicBezTo>
                  <a:cubicBezTo>
                    <a:pt x="31" y="68"/>
                    <a:pt x="34" y="67"/>
                    <a:pt x="37" y="66"/>
                  </a:cubicBezTo>
                  <a:cubicBezTo>
                    <a:pt x="50" y="64"/>
                    <a:pt x="61" y="63"/>
                    <a:pt x="72" y="63"/>
                  </a:cubicBezTo>
                  <a:cubicBezTo>
                    <a:pt x="83" y="63"/>
                    <a:pt x="93" y="64"/>
                    <a:pt x="103" y="66"/>
                  </a:cubicBezTo>
                  <a:cubicBezTo>
                    <a:pt x="107" y="67"/>
                    <a:pt x="110" y="68"/>
                    <a:pt x="114" y="68"/>
                  </a:cubicBezTo>
                  <a:cubicBezTo>
                    <a:pt x="127" y="68"/>
                    <a:pt x="139" y="62"/>
                    <a:pt x="148" y="46"/>
                  </a:cubicBezTo>
                  <a:cubicBezTo>
                    <a:pt x="148" y="17"/>
                    <a:pt x="140" y="5"/>
                    <a:pt x="132" y="5"/>
                  </a:cubicBezTo>
                  <a:cubicBezTo>
                    <a:pt x="111" y="5"/>
                    <a:pt x="91" y="1"/>
                    <a:pt x="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103"/>
            <p:cNvSpPr/>
            <p:nvPr/>
          </p:nvSpPr>
          <p:spPr>
            <a:xfrm>
              <a:off x="4604369" y="2862719"/>
              <a:ext cx="9618" cy="6355"/>
            </a:xfrm>
            <a:custGeom>
              <a:avLst/>
              <a:gdLst/>
              <a:ahLst/>
              <a:cxnLst/>
              <a:rect l="l" t="t" r="r" b="b"/>
              <a:pathLst>
                <a:path w="112" h="74" extrusionOk="0">
                  <a:moveTo>
                    <a:pt x="103" y="0"/>
                  </a:moveTo>
                  <a:cubicBezTo>
                    <a:pt x="102" y="0"/>
                    <a:pt x="101" y="1"/>
                    <a:pt x="99" y="1"/>
                  </a:cubicBezTo>
                  <a:cubicBezTo>
                    <a:pt x="85" y="3"/>
                    <a:pt x="71" y="3"/>
                    <a:pt x="57" y="3"/>
                  </a:cubicBezTo>
                  <a:cubicBezTo>
                    <a:pt x="43" y="3"/>
                    <a:pt x="30" y="3"/>
                    <a:pt x="17" y="5"/>
                  </a:cubicBezTo>
                  <a:cubicBezTo>
                    <a:pt x="9" y="5"/>
                    <a:pt x="5" y="18"/>
                    <a:pt x="1" y="26"/>
                  </a:cubicBezTo>
                  <a:cubicBezTo>
                    <a:pt x="12" y="59"/>
                    <a:pt x="21" y="73"/>
                    <a:pt x="33" y="73"/>
                  </a:cubicBezTo>
                  <a:cubicBezTo>
                    <a:pt x="39" y="73"/>
                    <a:pt x="46" y="70"/>
                    <a:pt x="54" y="63"/>
                  </a:cubicBezTo>
                  <a:cubicBezTo>
                    <a:pt x="57" y="59"/>
                    <a:pt x="61" y="53"/>
                    <a:pt x="62" y="53"/>
                  </a:cubicBezTo>
                  <a:cubicBezTo>
                    <a:pt x="62" y="53"/>
                    <a:pt x="62" y="54"/>
                    <a:pt x="62" y="54"/>
                  </a:cubicBezTo>
                  <a:cubicBezTo>
                    <a:pt x="71" y="63"/>
                    <a:pt x="79" y="68"/>
                    <a:pt x="85" y="68"/>
                  </a:cubicBezTo>
                  <a:cubicBezTo>
                    <a:pt x="94" y="68"/>
                    <a:pt x="102" y="60"/>
                    <a:pt x="112" y="46"/>
                  </a:cubicBezTo>
                  <a:cubicBezTo>
                    <a:pt x="112" y="14"/>
                    <a:pt x="112" y="0"/>
                    <a:pt x="1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103"/>
            <p:cNvSpPr/>
            <p:nvPr/>
          </p:nvSpPr>
          <p:spPr>
            <a:xfrm>
              <a:off x="4589599" y="2862719"/>
              <a:ext cx="6440" cy="6269"/>
            </a:xfrm>
            <a:custGeom>
              <a:avLst/>
              <a:gdLst/>
              <a:ahLst/>
              <a:cxnLst/>
              <a:rect l="l" t="t" r="r" b="b"/>
              <a:pathLst>
                <a:path w="75" h="73" extrusionOk="0">
                  <a:moveTo>
                    <a:pt x="58" y="0"/>
                  </a:moveTo>
                  <a:cubicBezTo>
                    <a:pt x="57" y="0"/>
                    <a:pt x="55" y="0"/>
                    <a:pt x="54" y="1"/>
                  </a:cubicBezTo>
                  <a:cubicBezTo>
                    <a:pt x="37" y="9"/>
                    <a:pt x="17" y="1"/>
                    <a:pt x="0" y="38"/>
                  </a:cubicBezTo>
                  <a:cubicBezTo>
                    <a:pt x="14" y="67"/>
                    <a:pt x="25" y="72"/>
                    <a:pt x="36" y="72"/>
                  </a:cubicBezTo>
                  <a:cubicBezTo>
                    <a:pt x="42" y="72"/>
                    <a:pt x="48" y="71"/>
                    <a:pt x="54" y="71"/>
                  </a:cubicBezTo>
                  <a:cubicBezTo>
                    <a:pt x="70" y="67"/>
                    <a:pt x="70" y="54"/>
                    <a:pt x="74" y="26"/>
                  </a:cubicBezTo>
                  <a:cubicBezTo>
                    <a:pt x="71" y="9"/>
                    <a:pt x="65" y="0"/>
                    <a:pt x="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103"/>
            <p:cNvSpPr/>
            <p:nvPr/>
          </p:nvSpPr>
          <p:spPr>
            <a:xfrm>
              <a:off x="4581527" y="2863406"/>
              <a:ext cx="5324" cy="5324"/>
            </a:xfrm>
            <a:custGeom>
              <a:avLst/>
              <a:gdLst/>
              <a:ahLst/>
              <a:cxnLst/>
              <a:rect l="l" t="t" r="r" b="b"/>
              <a:pathLst>
                <a:path w="62" h="62" extrusionOk="0">
                  <a:moveTo>
                    <a:pt x="45" y="1"/>
                  </a:moveTo>
                  <a:cubicBezTo>
                    <a:pt x="27" y="1"/>
                    <a:pt x="7" y="12"/>
                    <a:pt x="0" y="30"/>
                  </a:cubicBezTo>
                  <a:cubicBezTo>
                    <a:pt x="14" y="52"/>
                    <a:pt x="27" y="62"/>
                    <a:pt x="38" y="62"/>
                  </a:cubicBezTo>
                  <a:cubicBezTo>
                    <a:pt x="46" y="62"/>
                    <a:pt x="52" y="57"/>
                    <a:pt x="58" y="46"/>
                  </a:cubicBezTo>
                  <a:cubicBezTo>
                    <a:pt x="62" y="38"/>
                    <a:pt x="62" y="30"/>
                    <a:pt x="62" y="22"/>
                  </a:cubicBezTo>
                  <a:cubicBezTo>
                    <a:pt x="62" y="14"/>
                    <a:pt x="58" y="1"/>
                    <a:pt x="53" y="1"/>
                  </a:cubicBezTo>
                  <a:cubicBezTo>
                    <a:pt x="51" y="1"/>
                    <a:pt x="48" y="1"/>
                    <a:pt x="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103"/>
            <p:cNvSpPr/>
            <p:nvPr/>
          </p:nvSpPr>
          <p:spPr>
            <a:xfrm>
              <a:off x="4574056" y="2864179"/>
              <a:ext cx="5066" cy="5753"/>
            </a:xfrm>
            <a:custGeom>
              <a:avLst/>
              <a:gdLst/>
              <a:ahLst/>
              <a:cxnLst/>
              <a:rect l="l" t="t" r="r" b="b"/>
              <a:pathLst>
                <a:path w="59" h="67" extrusionOk="0">
                  <a:moveTo>
                    <a:pt x="21" y="1"/>
                  </a:moveTo>
                  <a:cubicBezTo>
                    <a:pt x="13" y="1"/>
                    <a:pt x="5" y="9"/>
                    <a:pt x="1" y="42"/>
                  </a:cubicBezTo>
                  <a:lnTo>
                    <a:pt x="26" y="62"/>
                  </a:lnTo>
                  <a:cubicBezTo>
                    <a:pt x="29" y="65"/>
                    <a:pt x="32" y="67"/>
                    <a:pt x="35" y="67"/>
                  </a:cubicBezTo>
                  <a:cubicBezTo>
                    <a:pt x="42" y="67"/>
                    <a:pt x="48" y="55"/>
                    <a:pt x="54" y="37"/>
                  </a:cubicBezTo>
                  <a:cubicBezTo>
                    <a:pt x="58" y="29"/>
                    <a:pt x="54" y="13"/>
                    <a:pt x="50" y="9"/>
                  </a:cubicBezTo>
                  <a:cubicBezTo>
                    <a:pt x="42" y="5"/>
                    <a:pt x="30" y="1"/>
                    <a:pt x="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103"/>
            <p:cNvSpPr/>
            <p:nvPr/>
          </p:nvSpPr>
          <p:spPr>
            <a:xfrm>
              <a:off x="4598444" y="2862891"/>
              <a:ext cx="4294" cy="5753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26" y="1"/>
                  </a:moveTo>
                  <a:cubicBezTo>
                    <a:pt x="17" y="1"/>
                    <a:pt x="6" y="7"/>
                    <a:pt x="0" y="32"/>
                  </a:cubicBezTo>
                  <a:cubicBezTo>
                    <a:pt x="9" y="55"/>
                    <a:pt x="17" y="66"/>
                    <a:pt x="28" y="66"/>
                  </a:cubicBezTo>
                  <a:cubicBezTo>
                    <a:pt x="32" y="66"/>
                    <a:pt x="36" y="64"/>
                    <a:pt x="41" y="61"/>
                  </a:cubicBezTo>
                  <a:cubicBezTo>
                    <a:pt x="49" y="48"/>
                    <a:pt x="49" y="36"/>
                    <a:pt x="49" y="24"/>
                  </a:cubicBezTo>
                  <a:cubicBezTo>
                    <a:pt x="49" y="7"/>
                    <a:pt x="41" y="3"/>
                    <a:pt x="37" y="3"/>
                  </a:cubicBezTo>
                  <a:cubicBezTo>
                    <a:pt x="34" y="2"/>
                    <a:pt x="31" y="1"/>
                    <a:pt x="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103"/>
            <p:cNvSpPr/>
            <p:nvPr/>
          </p:nvSpPr>
          <p:spPr>
            <a:xfrm>
              <a:off x="4622402" y="2862118"/>
              <a:ext cx="3607" cy="5238"/>
            </a:xfrm>
            <a:custGeom>
              <a:avLst/>
              <a:gdLst/>
              <a:ahLst/>
              <a:cxnLst/>
              <a:rect l="l" t="t" r="r" b="b"/>
              <a:pathLst>
                <a:path w="42" h="61" extrusionOk="0">
                  <a:moveTo>
                    <a:pt x="19" y="0"/>
                  </a:moveTo>
                  <a:cubicBezTo>
                    <a:pt x="15" y="0"/>
                    <a:pt x="12" y="2"/>
                    <a:pt x="8" y="4"/>
                  </a:cubicBezTo>
                  <a:cubicBezTo>
                    <a:pt x="4" y="12"/>
                    <a:pt x="0" y="20"/>
                    <a:pt x="4" y="29"/>
                  </a:cubicBezTo>
                  <a:cubicBezTo>
                    <a:pt x="4" y="41"/>
                    <a:pt x="4" y="49"/>
                    <a:pt x="12" y="57"/>
                  </a:cubicBezTo>
                  <a:cubicBezTo>
                    <a:pt x="15" y="59"/>
                    <a:pt x="18" y="60"/>
                    <a:pt x="20" y="60"/>
                  </a:cubicBezTo>
                  <a:cubicBezTo>
                    <a:pt x="27" y="60"/>
                    <a:pt x="32" y="50"/>
                    <a:pt x="41" y="25"/>
                  </a:cubicBezTo>
                  <a:cubicBezTo>
                    <a:pt x="33" y="7"/>
                    <a:pt x="26" y="0"/>
                    <a:pt x="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103"/>
            <p:cNvSpPr/>
            <p:nvPr/>
          </p:nvSpPr>
          <p:spPr>
            <a:xfrm>
              <a:off x="4627297" y="2862032"/>
              <a:ext cx="2233" cy="5066"/>
            </a:xfrm>
            <a:custGeom>
              <a:avLst/>
              <a:gdLst/>
              <a:ahLst/>
              <a:cxnLst/>
              <a:rect l="l" t="t" r="r" b="b"/>
              <a:pathLst>
                <a:path w="26" h="59" extrusionOk="0">
                  <a:moveTo>
                    <a:pt x="9" y="1"/>
                  </a:moveTo>
                  <a:cubicBezTo>
                    <a:pt x="5" y="9"/>
                    <a:pt x="1" y="13"/>
                    <a:pt x="1" y="21"/>
                  </a:cubicBezTo>
                  <a:cubicBezTo>
                    <a:pt x="1" y="34"/>
                    <a:pt x="9" y="58"/>
                    <a:pt x="13" y="58"/>
                  </a:cubicBezTo>
                  <a:cubicBezTo>
                    <a:pt x="21" y="58"/>
                    <a:pt x="25" y="42"/>
                    <a:pt x="25" y="26"/>
                  </a:cubicBezTo>
                  <a:cubicBezTo>
                    <a:pt x="25" y="9"/>
                    <a:pt x="21" y="1"/>
                    <a:pt x="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103"/>
            <p:cNvSpPr/>
            <p:nvPr/>
          </p:nvSpPr>
          <p:spPr>
            <a:xfrm>
              <a:off x="4617422" y="2862977"/>
              <a:ext cx="2576" cy="3521"/>
            </a:xfrm>
            <a:custGeom>
              <a:avLst/>
              <a:gdLst/>
              <a:ahLst/>
              <a:cxnLst/>
              <a:rect l="l" t="t" r="r" b="b"/>
              <a:pathLst>
                <a:path w="30" h="41" extrusionOk="0">
                  <a:moveTo>
                    <a:pt x="13" y="0"/>
                  </a:moveTo>
                  <a:cubicBezTo>
                    <a:pt x="10" y="0"/>
                    <a:pt x="7" y="6"/>
                    <a:pt x="1" y="19"/>
                  </a:cubicBezTo>
                  <a:cubicBezTo>
                    <a:pt x="7" y="33"/>
                    <a:pt x="10" y="40"/>
                    <a:pt x="13" y="40"/>
                  </a:cubicBezTo>
                  <a:cubicBezTo>
                    <a:pt x="17" y="40"/>
                    <a:pt x="21" y="33"/>
                    <a:pt x="29" y="19"/>
                  </a:cubicBezTo>
                  <a:cubicBezTo>
                    <a:pt x="21" y="6"/>
                    <a:pt x="17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103"/>
            <p:cNvSpPr/>
            <p:nvPr/>
          </p:nvSpPr>
          <p:spPr>
            <a:xfrm>
              <a:off x="4596641" y="2725323"/>
              <a:ext cx="72992" cy="9274"/>
            </a:xfrm>
            <a:custGeom>
              <a:avLst/>
              <a:gdLst/>
              <a:ahLst/>
              <a:cxnLst/>
              <a:rect l="l" t="t" r="r" b="b"/>
              <a:pathLst>
                <a:path w="850" h="108" extrusionOk="0">
                  <a:moveTo>
                    <a:pt x="751" y="0"/>
                  </a:moveTo>
                  <a:cubicBezTo>
                    <a:pt x="742" y="0"/>
                    <a:pt x="732" y="2"/>
                    <a:pt x="723" y="5"/>
                  </a:cubicBezTo>
                  <a:cubicBezTo>
                    <a:pt x="694" y="13"/>
                    <a:pt x="669" y="17"/>
                    <a:pt x="645" y="17"/>
                  </a:cubicBezTo>
                  <a:cubicBezTo>
                    <a:pt x="632" y="17"/>
                    <a:pt x="624" y="25"/>
                    <a:pt x="612" y="25"/>
                  </a:cubicBezTo>
                  <a:cubicBezTo>
                    <a:pt x="587" y="25"/>
                    <a:pt x="559" y="30"/>
                    <a:pt x="530" y="30"/>
                  </a:cubicBezTo>
                  <a:cubicBezTo>
                    <a:pt x="472" y="30"/>
                    <a:pt x="411" y="25"/>
                    <a:pt x="349" y="21"/>
                  </a:cubicBezTo>
                  <a:cubicBezTo>
                    <a:pt x="308" y="21"/>
                    <a:pt x="267" y="17"/>
                    <a:pt x="226" y="17"/>
                  </a:cubicBezTo>
                  <a:cubicBezTo>
                    <a:pt x="210" y="21"/>
                    <a:pt x="193" y="21"/>
                    <a:pt x="181" y="30"/>
                  </a:cubicBezTo>
                  <a:cubicBezTo>
                    <a:pt x="152" y="38"/>
                    <a:pt x="123" y="42"/>
                    <a:pt x="94" y="42"/>
                  </a:cubicBezTo>
                  <a:cubicBezTo>
                    <a:pt x="78" y="42"/>
                    <a:pt x="62" y="41"/>
                    <a:pt x="46" y="38"/>
                  </a:cubicBezTo>
                  <a:cubicBezTo>
                    <a:pt x="37" y="34"/>
                    <a:pt x="25" y="34"/>
                    <a:pt x="17" y="34"/>
                  </a:cubicBezTo>
                  <a:cubicBezTo>
                    <a:pt x="13" y="34"/>
                    <a:pt x="5" y="42"/>
                    <a:pt x="1" y="46"/>
                  </a:cubicBezTo>
                  <a:cubicBezTo>
                    <a:pt x="5" y="79"/>
                    <a:pt x="9" y="95"/>
                    <a:pt x="21" y="99"/>
                  </a:cubicBezTo>
                  <a:cubicBezTo>
                    <a:pt x="46" y="103"/>
                    <a:pt x="70" y="108"/>
                    <a:pt x="95" y="108"/>
                  </a:cubicBezTo>
                  <a:cubicBezTo>
                    <a:pt x="124" y="108"/>
                    <a:pt x="152" y="99"/>
                    <a:pt x="181" y="95"/>
                  </a:cubicBezTo>
                  <a:cubicBezTo>
                    <a:pt x="189" y="95"/>
                    <a:pt x="197" y="99"/>
                    <a:pt x="206" y="99"/>
                  </a:cubicBezTo>
                  <a:cubicBezTo>
                    <a:pt x="255" y="91"/>
                    <a:pt x="304" y="91"/>
                    <a:pt x="353" y="91"/>
                  </a:cubicBezTo>
                  <a:cubicBezTo>
                    <a:pt x="399" y="91"/>
                    <a:pt x="444" y="95"/>
                    <a:pt x="489" y="95"/>
                  </a:cubicBezTo>
                  <a:cubicBezTo>
                    <a:pt x="534" y="99"/>
                    <a:pt x="575" y="99"/>
                    <a:pt x="620" y="99"/>
                  </a:cubicBezTo>
                  <a:cubicBezTo>
                    <a:pt x="645" y="95"/>
                    <a:pt x="669" y="91"/>
                    <a:pt x="694" y="83"/>
                  </a:cubicBezTo>
                  <a:cubicBezTo>
                    <a:pt x="709" y="78"/>
                    <a:pt x="725" y="72"/>
                    <a:pt x="740" y="72"/>
                  </a:cubicBezTo>
                  <a:cubicBezTo>
                    <a:pt x="750" y="72"/>
                    <a:pt x="760" y="75"/>
                    <a:pt x="768" y="83"/>
                  </a:cubicBezTo>
                  <a:cubicBezTo>
                    <a:pt x="771" y="80"/>
                    <a:pt x="774" y="80"/>
                    <a:pt x="778" y="80"/>
                  </a:cubicBezTo>
                  <a:cubicBezTo>
                    <a:pt x="784" y="80"/>
                    <a:pt x="791" y="83"/>
                    <a:pt x="796" y="83"/>
                  </a:cubicBezTo>
                  <a:cubicBezTo>
                    <a:pt x="802" y="83"/>
                    <a:pt x="808" y="80"/>
                    <a:pt x="813" y="67"/>
                  </a:cubicBezTo>
                  <a:cubicBezTo>
                    <a:pt x="813" y="65"/>
                    <a:pt x="814" y="65"/>
                    <a:pt x="815" y="65"/>
                  </a:cubicBezTo>
                  <a:cubicBezTo>
                    <a:pt x="818" y="65"/>
                    <a:pt x="823" y="67"/>
                    <a:pt x="825" y="67"/>
                  </a:cubicBezTo>
                  <a:cubicBezTo>
                    <a:pt x="829" y="67"/>
                    <a:pt x="842" y="58"/>
                    <a:pt x="846" y="38"/>
                  </a:cubicBezTo>
                  <a:cubicBezTo>
                    <a:pt x="849" y="22"/>
                    <a:pt x="840" y="11"/>
                    <a:pt x="831" y="11"/>
                  </a:cubicBezTo>
                  <a:cubicBezTo>
                    <a:pt x="829" y="11"/>
                    <a:pt x="827" y="11"/>
                    <a:pt x="825" y="13"/>
                  </a:cubicBezTo>
                  <a:cubicBezTo>
                    <a:pt x="823" y="14"/>
                    <a:pt x="820" y="15"/>
                    <a:pt x="817" y="15"/>
                  </a:cubicBezTo>
                  <a:cubicBezTo>
                    <a:pt x="810" y="15"/>
                    <a:pt x="802" y="12"/>
                    <a:pt x="797" y="9"/>
                  </a:cubicBezTo>
                  <a:cubicBezTo>
                    <a:pt x="781" y="4"/>
                    <a:pt x="766" y="0"/>
                    <a:pt x="7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103"/>
            <p:cNvSpPr/>
            <p:nvPr/>
          </p:nvSpPr>
          <p:spPr>
            <a:xfrm>
              <a:off x="4556109" y="2727985"/>
              <a:ext cx="39244" cy="6870"/>
            </a:xfrm>
            <a:custGeom>
              <a:avLst/>
              <a:gdLst/>
              <a:ahLst/>
              <a:cxnLst/>
              <a:rect l="l" t="t" r="r" b="b"/>
              <a:pathLst>
                <a:path w="457" h="80" extrusionOk="0">
                  <a:moveTo>
                    <a:pt x="259" y="1"/>
                  </a:moveTo>
                  <a:cubicBezTo>
                    <a:pt x="242" y="1"/>
                    <a:pt x="226" y="3"/>
                    <a:pt x="210" y="11"/>
                  </a:cubicBezTo>
                  <a:cubicBezTo>
                    <a:pt x="203" y="9"/>
                    <a:pt x="197" y="8"/>
                    <a:pt x="190" y="8"/>
                  </a:cubicBezTo>
                  <a:cubicBezTo>
                    <a:pt x="159" y="8"/>
                    <a:pt x="129" y="26"/>
                    <a:pt x="98" y="26"/>
                  </a:cubicBezTo>
                  <a:cubicBezTo>
                    <a:pt x="92" y="26"/>
                    <a:pt x="85" y="25"/>
                    <a:pt x="79" y="23"/>
                  </a:cubicBezTo>
                  <a:cubicBezTo>
                    <a:pt x="74" y="22"/>
                    <a:pt x="69" y="22"/>
                    <a:pt x="64" y="22"/>
                  </a:cubicBezTo>
                  <a:cubicBezTo>
                    <a:pt x="53" y="22"/>
                    <a:pt x="41" y="24"/>
                    <a:pt x="29" y="27"/>
                  </a:cubicBezTo>
                  <a:cubicBezTo>
                    <a:pt x="21" y="27"/>
                    <a:pt x="9" y="36"/>
                    <a:pt x="1" y="52"/>
                  </a:cubicBezTo>
                  <a:cubicBezTo>
                    <a:pt x="10" y="70"/>
                    <a:pt x="19" y="80"/>
                    <a:pt x="28" y="80"/>
                  </a:cubicBezTo>
                  <a:cubicBezTo>
                    <a:pt x="31" y="80"/>
                    <a:pt x="35" y="79"/>
                    <a:pt x="38" y="77"/>
                  </a:cubicBezTo>
                  <a:lnTo>
                    <a:pt x="140" y="77"/>
                  </a:lnTo>
                  <a:cubicBezTo>
                    <a:pt x="155" y="71"/>
                    <a:pt x="172" y="68"/>
                    <a:pt x="190" y="68"/>
                  </a:cubicBezTo>
                  <a:cubicBezTo>
                    <a:pt x="200" y="68"/>
                    <a:pt x="211" y="69"/>
                    <a:pt x="222" y="72"/>
                  </a:cubicBezTo>
                  <a:cubicBezTo>
                    <a:pt x="230" y="72"/>
                    <a:pt x="235" y="68"/>
                    <a:pt x="239" y="64"/>
                  </a:cubicBezTo>
                  <a:cubicBezTo>
                    <a:pt x="247" y="60"/>
                    <a:pt x="256" y="58"/>
                    <a:pt x="265" y="58"/>
                  </a:cubicBezTo>
                  <a:cubicBezTo>
                    <a:pt x="274" y="58"/>
                    <a:pt x="282" y="60"/>
                    <a:pt x="288" y="64"/>
                  </a:cubicBezTo>
                  <a:cubicBezTo>
                    <a:pt x="292" y="66"/>
                    <a:pt x="295" y="67"/>
                    <a:pt x="298" y="67"/>
                  </a:cubicBezTo>
                  <a:cubicBezTo>
                    <a:pt x="301" y="67"/>
                    <a:pt x="304" y="66"/>
                    <a:pt x="308" y="64"/>
                  </a:cubicBezTo>
                  <a:cubicBezTo>
                    <a:pt x="314" y="63"/>
                    <a:pt x="322" y="62"/>
                    <a:pt x="329" y="62"/>
                  </a:cubicBezTo>
                  <a:cubicBezTo>
                    <a:pt x="342" y="62"/>
                    <a:pt x="355" y="65"/>
                    <a:pt x="366" y="72"/>
                  </a:cubicBezTo>
                  <a:cubicBezTo>
                    <a:pt x="367" y="74"/>
                    <a:pt x="369" y="74"/>
                    <a:pt x="370" y="74"/>
                  </a:cubicBezTo>
                  <a:cubicBezTo>
                    <a:pt x="374" y="74"/>
                    <a:pt x="379" y="71"/>
                    <a:pt x="382" y="68"/>
                  </a:cubicBezTo>
                  <a:cubicBezTo>
                    <a:pt x="386" y="60"/>
                    <a:pt x="395" y="52"/>
                    <a:pt x="399" y="48"/>
                  </a:cubicBezTo>
                  <a:cubicBezTo>
                    <a:pt x="417" y="62"/>
                    <a:pt x="427" y="70"/>
                    <a:pt x="434" y="70"/>
                  </a:cubicBezTo>
                  <a:cubicBezTo>
                    <a:pt x="443" y="70"/>
                    <a:pt x="447" y="57"/>
                    <a:pt x="456" y="27"/>
                  </a:cubicBezTo>
                  <a:cubicBezTo>
                    <a:pt x="456" y="11"/>
                    <a:pt x="452" y="3"/>
                    <a:pt x="444" y="3"/>
                  </a:cubicBezTo>
                  <a:lnTo>
                    <a:pt x="427" y="3"/>
                  </a:lnTo>
                  <a:cubicBezTo>
                    <a:pt x="410" y="8"/>
                    <a:pt x="390" y="11"/>
                    <a:pt x="371" y="11"/>
                  </a:cubicBezTo>
                  <a:cubicBezTo>
                    <a:pt x="360" y="11"/>
                    <a:pt x="348" y="10"/>
                    <a:pt x="337" y="7"/>
                  </a:cubicBezTo>
                  <a:cubicBezTo>
                    <a:pt x="312" y="7"/>
                    <a:pt x="285" y="1"/>
                    <a:pt x="25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103"/>
            <p:cNvSpPr/>
            <p:nvPr/>
          </p:nvSpPr>
          <p:spPr>
            <a:xfrm>
              <a:off x="4518410" y="2729960"/>
              <a:ext cx="30055" cy="6526"/>
            </a:xfrm>
            <a:custGeom>
              <a:avLst/>
              <a:gdLst/>
              <a:ahLst/>
              <a:cxnLst/>
              <a:rect l="l" t="t" r="r" b="b"/>
              <a:pathLst>
                <a:path w="350" h="76" extrusionOk="0">
                  <a:moveTo>
                    <a:pt x="259" y="0"/>
                  </a:moveTo>
                  <a:cubicBezTo>
                    <a:pt x="226" y="0"/>
                    <a:pt x="193" y="0"/>
                    <a:pt x="165" y="8"/>
                  </a:cubicBezTo>
                  <a:cubicBezTo>
                    <a:pt x="148" y="8"/>
                    <a:pt x="128" y="17"/>
                    <a:pt x="111" y="21"/>
                  </a:cubicBezTo>
                  <a:cubicBezTo>
                    <a:pt x="83" y="21"/>
                    <a:pt x="54" y="21"/>
                    <a:pt x="25" y="25"/>
                  </a:cubicBezTo>
                  <a:cubicBezTo>
                    <a:pt x="24" y="24"/>
                    <a:pt x="22" y="24"/>
                    <a:pt x="21" y="24"/>
                  </a:cubicBezTo>
                  <a:cubicBezTo>
                    <a:pt x="13" y="24"/>
                    <a:pt x="4" y="31"/>
                    <a:pt x="1" y="41"/>
                  </a:cubicBezTo>
                  <a:cubicBezTo>
                    <a:pt x="15" y="67"/>
                    <a:pt x="28" y="76"/>
                    <a:pt x="40" y="76"/>
                  </a:cubicBezTo>
                  <a:cubicBezTo>
                    <a:pt x="49" y="76"/>
                    <a:pt x="58" y="71"/>
                    <a:pt x="66" y="66"/>
                  </a:cubicBezTo>
                  <a:cubicBezTo>
                    <a:pt x="73" y="63"/>
                    <a:pt x="78" y="61"/>
                    <a:pt x="82" y="61"/>
                  </a:cubicBezTo>
                  <a:cubicBezTo>
                    <a:pt x="85" y="61"/>
                    <a:pt x="87" y="62"/>
                    <a:pt x="91" y="66"/>
                  </a:cubicBezTo>
                  <a:cubicBezTo>
                    <a:pt x="97" y="72"/>
                    <a:pt x="101" y="76"/>
                    <a:pt x="106" y="76"/>
                  </a:cubicBezTo>
                  <a:cubicBezTo>
                    <a:pt x="107" y="76"/>
                    <a:pt x="109" y="75"/>
                    <a:pt x="111" y="74"/>
                  </a:cubicBezTo>
                  <a:cubicBezTo>
                    <a:pt x="120" y="67"/>
                    <a:pt x="129" y="65"/>
                    <a:pt x="138" y="65"/>
                  </a:cubicBezTo>
                  <a:cubicBezTo>
                    <a:pt x="149" y="65"/>
                    <a:pt x="160" y="68"/>
                    <a:pt x="172" y="68"/>
                  </a:cubicBezTo>
                  <a:cubicBezTo>
                    <a:pt x="176" y="68"/>
                    <a:pt x="181" y="67"/>
                    <a:pt x="185" y="66"/>
                  </a:cubicBezTo>
                  <a:cubicBezTo>
                    <a:pt x="203" y="63"/>
                    <a:pt x="220" y="60"/>
                    <a:pt x="237" y="60"/>
                  </a:cubicBezTo>
                  <a:cubicBezTo>
                    <a:pt x="245" y="60"/>
                    <a:pt x="252" y="61"/>
                    <a:pt x="259" y="62"/>
                  </a:cubicBezTo>
                  <a:cubicBezTo>
                    <a:pt x="267" y="62"/>
                    <a:pt x="276" y="58"/>
                    <a:pt x="280" y="58"/>
                  </a:cubicBezTo>
                  <a:lnTo>
                    <a:pt x="325" y="49"/>
                  </a:lnTo>
                  <a:cubicBezTo>
                    <a:pt x="327" y="49"/>
                    <a:pt x="331" y="50"/>
                    <a:pt x="334" y="50"/>
                  </a:cubicBezTo>
                  <a:cubicBezTo>
                    <a:pt x="340" y="50"/>
                    <a:pt x="347" y="47"/>
                    <a:pt x="349" y="25"/>
                  </a:cubicBezTo>
                  <a:cubicBezTo>
                    <a:pt x="349" y="8"/>
                    <a:pt x="341" y="0"/>
                    <a:pt x="3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103"/>
            <p:cNvSpPr/>
            <p:nvPr/>
          </p:nvSpPr>
          <p:spPr>
            <a:xfrm>
              <a:off x="4500806" y="2732364"/>
              <a:ext cx="11679" cy="4637"/>
            </a:xfrm>
            <a:custGeom>
              <a:avLst/>
              <a:gdLst/>
              <a:ahLst/>
              <a:cxnLst/>
              <a:rect l="l" t="t" r="r" b="b"/>
              <a:pathLst>
                <a:path w="136" h="54" extrusionOk="0">
                  <a:moveTo>
                    <a:pt x="136" y="1"/>
                  </a:moveTo>
                  <a:cubicBezTo>
                    <a:pt x="99" y="1"/>
                    <a:pt x="58" y="1"/>
                    <a:pt x="17" y="5"/>
                  </a:cubicBezTo>
                  <a:cubicBezTo>
                    <a:pt x="13" y="5"/>
                    <a:pt x="9" y="13"/>
                    <a:pt x="0" y="17"/>
                  </a:cubicBezTo>
                  <a:cubicBezTo>
                    <a:pt x="9" y="46"/>
                    <a:pt x="17" y="50"/>
                    <a:pt x="25" y="50"/>
                  </a:cubicBezTo>
                  <a:cubicBezTo>
                    <a:pt x="33" y="52"/>
                    <a:pt x="40" y="53"/>
                    <a:pt x="48" y="53"/>
                  </a:cubicBezTo>
                  <a:cubicBezTo>
                    <a:pt x="55" y="53"/>
                    <a:pt x="62" y="52"/>
                    <a:pt x="70" y="50"/>
                  </a:cubicBezTo>
                  <a:cubicBezTo>
                    <a:pt x="83" y="50"/>
                    <a:pt x="95" y="43"/>
                    <a:pt x="107" y="43"/>
                  </a:cubicBezTo>
                  <a:cubicBezTo>
                    <a:pt x="111" y="43"/>
                    <a:pt x="115" y="44"/>
                    <a:pt x="119" y="46"/>
                  </a:cubicBezTo>
                  <a:cubicBezTo>
                    <a:pt x="122" y="47"/>
                    <a:pt x="124" y="48"/>
                    <a:pt x="126" y="48"/>
                  </a:cubicBezTo>
                  <a:cubicBezTo>
                    <a:pt x="135" y="48"/>
                    <a:pt x="132" y="32"/>
                    <a:pt x="1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103"/>
            <p:cNvSpPr/>
            <p:nvPr/>
          </p:nvSpPr>
          <p:spPr>
            <a:xfrm>
              <a:off x="4514203" y="2732364"/>
              <a:ext cx="2147" cy="4036"/>
            </a:xfrm>
            <a:custGeom>
              <a:avLst/>
              <a:gdLst/>
              <a:ahLst/>
              <a:cxnLst/>
              <a:rect l="l" t="t" r="r" b="b"/>
              <a:pathLst>
                <a:path w="25" h="47" extrusionOk="0">
                  <a:moveTo>
                    <a:pt x="13" y="1"/>
                  </a:moveTo>
                  <a:cubicBezTo>
                    <a:pt x="9" y="5"/>
                    <a:pt x="4" y="13"/>
                    <a:pt x="4" y="21"/>
                  </a:cubicBezTo>
                  <a:cubicBezTo>
                    <a:pt x="0" y="30"/>
                    <a:pt x="9" y="46"/>
                    <a:pt x="21" y="46"/>
                  </a:cubicBezTo>
                  <a:cubicBezTo>
                    <a:pt x="25" y="38"/>
                    <a:pt x="25" y="30"/>
                    <a:pt x="25" y="26"/>
                  </a:cubicBezTo>
                  <a:cubicBezTo>
                    <a:pt x="25" y="5"/>
                    <a:pt x="21" y="1"/>
                    <a:pt x="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103"/>
            <p:cNvSpPr/>
            <p:nvPr/>
          </p:nvSpPr>
          <p:spPr>
            <a:xfrm>
              <a:off x="4551901" y="2730647"/>
              <a:ext cx="2233" cy="3006"/>
            </a:xfrm>
            <a:custGeom>
              <a:avLst/>
              <a:gdLst/>
              <a:ahLst/>
              <a:cxnLst/>
              <a:rect l="l" t="t" r="r" b="b"/>
              <a:pathLst>
                <a:path w="26" h="35" extrusionOk="0">
                  <a:moveTo>
                    <a:pt x="21" y="0"/>
                  </a:moveTo>
                  <a:cubicBezTo>
                    <a:pt x="13" y="0"/>
                    <a:pt x="9" y="0"/>
                    <a:pt x="0" y="5"/>
                  </a:cubicBezTo>
                  <a:cubicBezTo>
                    <a:pt x="0" y="5"/>
                    <a:pt x="0" y="17"/>
                    <a:pt x="0" y="21"/>
                  </a:cubicBezTo>
                  <a:cubicBezTo>
                    <a:pt x="5" y="31"/>
                    <a:pt x="10" y="35"/>
                    <a:pt x="15" y="35"/>
                  </a:cubicBezTo>
                  <a:cubicBezTo>
                    <a:pt x="18" y="35"/>
                    <a:pt x="22" y="33"/>
                    <a:pt x="25" y="29"/>
                  </a:cubicBezTo>
                  <a:cubicBezTo>
                    <a:pt x="25" y="21"/>
                    <a:pt x="25" y="13"/>
                    <a:pt x="25" y="5"/>
                  </a:cubicBezTo>
                  <a:cubicBezTo>
                    <a:pt x="25" y="5"/>
                    <a:pt x="21" y="0"/>
                    <a:pt x="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103"/>
            <p:cNvSpPr/>
            <p:nvPr/>
          </p:nvSpPr>
          <p:spPr>
            <a:xfrm>
              <a:off x="4631849" y="2901534"/>
              <a:ext cx="62172" cy="12537"/>
            </a:xfrm>
            <a:custGeom>
              <a:avLst/>
              <a:gdLst/>
              <a:ahLst/>
              <a:cxnLst/>
              <a:rect l="l" t="t" r="r" b="b"/>
              <a:pathLst>
                <a:path w="724" h="146" extrusionOk="0">
                  <a:moveTo>
                    <a:pt x="707" y="0"/>
                  </a:moveTo>
                  <a:cubicBezTo>
                    <a:pt x="682" y="0"/>
                    <a:pt x="657" y="9"/>
                    <a:pt x="633" y="13"/>
                  </a:cubicBezTo>
                  <a:lnTo>
                    <a:pt x="530" y="13"/>
                  </a:lnTo>
                  <a:cubicBezTo>
                    <a:pt x="518" y="13"/>
                    <a:pt x="506" y="9"/>
                    <a:pt x="489" y="9"/>
                  </a:cubicBezTo>
                  <a:cubicBezTo>
                    <a:pt x="440" y="13"/>
                    <a:pt x="395" y="21"/>
                    <a:pt x="341" y="29"/>
                  </a:cubicBezTo>
                  <a:lnTo>
                    <a:pt x="321" y="29"/>
                  </a:lnTo>
                  <a:cubicBezTo>
                    <a:pt x="314" y="26"/>
                    <a:pt x="306" y="25"/>
                    <a:pt x="299" y="25"/>
                  </a:cubicBezTo>
                  <a:cubicBezTo>
                    <a:pt x="286" y="25"/>
                    <a:pt x="274" y="29"/>
                    <a:pt x="263" y="37"/>
                  </a:cubicBezTo>
                  <a:lnTo>
                    <a:pt x="255" y="37"/>
                  </a:lnTo>
                  <a:cubicBezTo>
                    <a:pt x="214" y="42"/>
                    <a:pt x="177" y="46"/>
                    <a:pt x="136" y="54"/>
                  </a:cubicBezTo>
                  <a:cubicBezTo>
                    <a:pt x="99" y="58"/>
                    <a:pt x="62" y="62"/>
                    <a:pt x="30" y="62"/>
                  </a:cubicBezTo>
                  <a:cubicBezTo>
                    <a:pt x="21" y="62"/>
                    <a:pt x="9" y="62"/>
                    <a:pt x="1" y="83"/>
                  </a:cubicBezTo>
                  <a:cubicBezTo>
                    <a:pt x="5" y="99"/>
                    <a:pt x="9" y="111"/>
                    <a:pt x="13" y="124"/>
                  </a:cubicBezTo>
                  <a:cubicBezTo>
                    <a:pt x="13" y="128"/>
                    <a:pt x="17" y="128"/>
                    <a:pt x="17" y="128"/>
                  </a:cubicBezTo>
                  <a:cubicBezTo>
                    <a:pt x="20" y="127"/>
                    <a:pt x="23" y="127"/>
                    <a:pt x="26" y="127"/>
                  </a:cubicBezTo>
                  <a:cubicBezTo>
                    <a:pt x="31" y="127"/>
                    <a:pt x="36" y="127"/>
                    <a:pt x="41" y="127"/>
                  </a:cubicBezTo>
                  <a:cubicBezTo>
                    <a:pt x="52" y="127"/>
                    <a:pt x="63" y="125"/>
                    <a:pt x="75" y="111"/>
                  </a:cubicBezTo>
                  <a:cubicBezTo>
                    <a:pt x="75" y="110"/>
                    <a:pt x="75" y="109"/>
                    <a:pt x="77" y="109"/>
                  </a:cubicBezTo>
                  <a:cubicBezTo>
                    <a:pt x="80" y="109"/>
                    <a:pt x="84" y="111"/>
                    <a:pt x="91" y="115"/>
                  </a:cubicBezTo>
                  <a:cubicBezTo>
                    <a:pt x="99" y="126"/>
                    <a:pt x="113" y="132"/>
                    <a:pt x="126" y="132"/>
                  </a:cubicBezTo>
                  <a:cubicBezTo>
                    <a:pt x="133" y="132"/>
                    <a:pt x="139" y="130"/>
                    <a:pt x="144" y="128"/>
                  </a:cubicBezTo>
                  <a:cubicBezTo>
                    <a:pt x="153" y="124"/>
                    <a:pt x="162" y="122"/>
                    <a:pt x="171" y="122"/>
                  </a:cubicBezTo>
                  <a:cubicBezTo>
                    <a:pt x="180" y="122"/>
                    <a:pt x="190" y="124"/>
                    <a:pt x="198" y="128"/>
                  </a:cubicBezTo>
                  <a:cubicBezTo>
                    <a:pt x="202" y="130"/>
                    <a:pt x="206" y="131"/>
                    <a:pt x="210" y="131"/>
                  </a:cubicBezTo>
                  <a:cubicBezTo>
                    <a:pt x="213" y="131"/>
                    <a:pt x="216" y="130"/>
                    <a:pt x="218" y="128"/>
                  </a:cubicBezTo>
                  <a:cubicBezTo>
                    <a:pt x="225" y="128"/>
                    <a:pt x="232" y="119"/>
                    <a:pt x="237" y="119"/>
                  </a:cubicBezTo>
                  <a:cubicBezTo>
                    <a:pt x="238" y="119"/>
                    <a:pt x="238" y="119"/>
                    <a:pt x="239" y="119"/>
                  </a:cubicBezTo>
                  <a:cubicBezTo>
                    <a:pt x="250" y="125"/>
                    <a:pt x="261" y="126"/>
                    <a:pt x="272" y="126"/>
                  </a:cubicBezTo>
                  <a:cubicBezTo>
                    <a:pt x="297" y="126"/>
                    <a:pt x="322" y="117"/>
                    <a:pt x="346" y="117"/>
                  </a:cubicBezTo>
                  <a:cubicBezTo>
                    <a:pt x="352" y="117"/>
                    <a:pt x="359" y="117"/>
                    <a:pt x="366" y="119"/>
                  </a:cubicBezTo>
                  <a:cubicBezTo>
                    <a:pt x="374" y="122"/>
                    <a:pt x="381" y="123"/>
                    <a:pt x="389" y="123"/>
                  </a:cubicBezTo>
                  <a:cubicBezTo>
                    <a:pt x="396" y="123"/>
                    <a:pt x="403" y="122"/>
                    <a:pt x="411" y="119"/>
                  </a:cubicBezTo>
                  <a:cubicBezTo>
                    <a:pt x="444" y="124"/>
                    <a:pt x="477" y="124"/>
                    <a:pt x="514" y="128"/>
                  </a:cubicBezTo>
                  <a:cubicBezTo>
                    <a:pt x="526" y="128"/>
                    <a:pt x="538" y="132"/>
                    <a:pt x="547" y="140"/>
                  </a:cubicBezTo>
                  <a:cubicBezTo>
                    <a:pt x="553" y="144"/>
                    <a:pt x="560" y="145"/>
                    <a:pt x="566" y="145"/>
                  </a:cubicBezTo>
                  <a:cubicBezTo>
                    <a:pt x="578" y="145"/>
                    <a:pt x="589" y="140"/>
                    <a:pt x="600" y="140"/>
                  </a:cubicBezTo>
                  <a:cubicBezTo>
                    <a:pt x="625" y="136"/>
                    <a:pt x="649" y="132"/>
                    <a:pt x="674" y="132"/>
                  </a:cubicBezTo>
                  <a:cubicBezTo>
                    <a:pt x="690" y="136"/>
                    <a:pt x="707" y="140"/>
                    <a:pt x="723" y="140"/>
                  </a:cubicBezTo>
                  <a:lnTo>
                    <a:pt x="7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103"/>
            <p:cNvSpPr/>
            <p:nvPr/>
          </p:nvSpPr>
          <p:spPr>
            <a:xfrm>
              <a:off x="4631162" y="2879293"/>
              <a:ext cx="62086" cy="12108"/>
            </a:xfrm>
            <a:custGeom>
              <a:avLst/>
              <a:gdLst/>
              <a:ahLst/>
              <a:cxnLst/>
              <a:rect l="l" t="t" r="r" b="b"/>
              <a:pathLst>
                <a:path w="723" h="141" extrusionOk="0">
                  <a:moveTo>
                    <a:pt x="653" y="0"/>
                  </a:moveTo>
                  <a:cubicBezTo>
                    <a:pt x="650" y="0"/>
                    <a:pt x="648" y="1"/>
                    <a:pt x="645" y="1"/>
                  </a:cubicBezTo>
                  <a:cubicBezTo>
                    <a:pt x="600" y="13"/>
                    <a:pt x="555" y="22"/>
                    <a:pt x="509" y="30"/>
                  </a:cubicBezTo>
                  <a:lnTo>
                    <a:pt x="464" y="30"/>
                  </a:lnTo>
                  <a:cubicBezTo>
                    <a:pt x="444" y="30"/>
                    <a:pt x="427" y="34"/>
                    <a:pt x="407" y="38"/>
                  </a:cubicBezTo>
                  <a:cubicBezTo>
                    <a:pt x="399" y="40"/>
                    <a:pt x="390" y="41"/>
                    <a:pt x="383" y="41"/>
                  </a:cubicBezTo>
                  <a:cubicBezTo>
                    <a:pt x="375" y="41"/>
                    <a:pt x="368" y="40"/>
                    <a:pt x="362" y="38"/>
                  </a:cubicBezTo>
                  <a:cubicBezTo>
                    <a:pt x="341" y="38"/>
                    <a:pt x="325" y="38"/>
                    <a:pt x="308" y="42"/>
                  </a:cubicBezTo>
                  <a:cubicBezTo>
                    <a:pt x="300" y="42"/>
                    <a:pt x="292" y="46"/>
                    <a:pt x="280" y="46"/>
                  </a:cubicBezTo>
                  <a:cubicBezTo>
                    <a:pt x="267" y="43"/>
                    <a:pt x="255" y="42"/>
                    <a:pt x="242" y="42"/>
                  </a:cubicBezTo>
                  <a:cubicBezTo>
                    <a:pt x="222" y="42"/>
                    <a:pt x="201" y="45"/>
                    <a:pt x="181" y="50"/>
                  </a:cubicBezTo>
                  <a:cubicBezTo>
                    <a:pt x="140" y="58"/>
                    <a:pt x="99" y="63"/>
                    <a:pt x="58" y="67"/>
                  </a:cubicBezTo>
                  <a:cubicBezTo>
                    <a:pt x="50" y="67"/>
                    <a:pt x="38" y="67"/>
                    <a:pt x="29" y="63"/>
                  </a:cubicBezTo>
                  <a:cubicBezTo>
                    <a:pt x="27" y="62"/>
                    <a:pt x="25" y="61"/>
                    <a:pt x="22" y="61"/>
                  </a:cubicBezTo>
                  <a:cubicBezTo>
                    <a:pt x="14" y="61"/>
                    <a:pt x="7" y="69"/>
                    <a:pt x="1" y="95"/>
                  </a:cubicBezTo>
                  <a:cubicBezTo>
                    <a:pt x="5" y="112"/>
                    <a:pt x="9" y="124"/>
                    <a:pt x="13" y="140"/>
                  </a:cubicBezTo>
                  <a:cubicBezTo>
                    <a:pt x="16" y="139"/>
                    <a:pt x="18" y="139"/>
                    <a:pt x="21" y="139"/>
                  </a:cubicBezTo>
                  <a:lnTo>
                    <a:pt x="21" y="139"/>
                  </a:lnTo>
                  <a:cubicBezTo>
                    <a:pt x="27" y="139"/>
                    <a:pt x="32" y="139"/>
                    <a:pt x="38" y="128"/>
                  </a:cubicBezTo>
                  <a:cubicBezTo>
                    <a:pt x="44" y="122"/>
                    <a:pt x="49" y="120"/>
                    <a:pt x="54" y="120"/>
                  </a:cubicBezTo>
                  <a:cubicBezTo>
                    <a:pt x="59" y="120"/>
                    <a:pt x="64" y="122"/>
                    <a:pt x="70" y="124"/>
                  </a:cubicBezTo>
                  <a:cubicBezTo>
                    <a:pt x="83" y="132"/>
                    <a:pt x="96" y="135"/>
                    <a:pt x="109" y="135"/>
                  </a:cubicBezTo>
                  <a:cubicBezTo>
                    <a:pt x="117" y="135"/>
                    <a:pt x="124" y="134"/>
                    <a:pt x="132" y="132"/>
                  </a:cubicBezTo>
                  <a:cubicBezTo>
                    <a:pt x="152" y="132"/>
                    <a:pt x="169" y="132"/>
                    <a:pt x="185" y="128"/>
                  </a:cubicBezTo>
                  <a:cubicBezTo>
                    <a:pt x="193" y="124"/>
                    <a:pt x="202" y="123"/>
                    <a:pt x="210" y="123"/>
                  </a:cubicBezTo>
                  <a:cubicBezTo>
                    <a:pt x="226" y="123"/>
                    <a:pt x="243" y="128"/>
                    <a:pt x="259" y="128"/>
                  </a:cubicBezTo>
                  <a:cubicBezTo>
                    <a:pt x="289" y="128"/>
                    <a:pt x="318" y="139"/>
                    <a:pt x="346" y="139"/>
                  </a:cubicBezTo>
                  <a:cubicBezTo>
                    <a:pt x="353" y="139"/>
                    <a:pt x="359" y="138"/>
                    <a:pt x="366" y="136"/>
                  </a:cubicBezTo>
                  <a:cubicBezTo>
                    <a:pt x="371" y="135"/>
                    <a:pt x="376" y="134"/>
                    <a:pt x="381" y="134"/>
                  </a:cubicBezTo>
                  <a:cubicBezTo>
                    <a:pt x="388" y="134"/>
                    <a:pt x="396" y="136"/>
                    <a:pt x="403" y="140"/>
                  </a:cubicBezTo>
                  <a:cubicBezTo>
                    <a:pt x="431" y="140"/>
                    <a:pt x="464" y="140"/>
                    <a:pt x="493" y="132"/>
                  </a:cubicBezTo>
                  <a:cubicBezTo>
                    <a:pt x="500" y="131"/>
                    <a:pt x="508" y="131"/>
                    <a:pt x="516" y="131"/>
                  </a:cubicBezTo>
                  <a:cubicBezTo>
                    <a:pt x="534" y="131"/>
                    <a:pt x="555" y="133"/>
                    <a:pt x="575" y="136"/>
                  </a:cubicBezTo>
                  <a:lnTo>
                    <a:pt x="645" y="136"/>
                  </a:lnTo>
                  <a:cubicBezTo>
                    <a:pt x="651" y="135"/>
                    <a:pt x="657" y="135"/>
                    <a:pt x="664" y="135"/>
                  </a:cubicBezTo>
                  <a:cubicBezTo>
                    <a:pt x="679" y="135"/>
                    <a:pt x="696" y="138"/>
                    <a:pt x="711" y="140"/>
                  </a:cubicBezTo>
                  <a:lnTo>
                    <a:pt x="723" y="140"/>
                  </a:lnTo>
                  <a:lnTo>
                    <a:pt x="719" y="22"/>
                  </a:lnTo>
                  <a:cubicBezTo>
                    <a:pt x="697" y="14"/>
                    <a:pt x="675" y="0"/>
                    <a:pt x="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103"/>
            <p:cNvSpPr/>
            <p:nvPr/>
          </p:nvSpPr>
          <p:spPr>
            <a:xfrm>
              <a:off x="4642411" y="2924118"/>
              <a:ext cx="51953" cy="12709"/>
            </a:xfrm>
            <a:custGeom>
              <a:avLst/>
              <a:gdLst/>
              <a:ahLst/>
              <a:cxnLst/>
              <a:rect l="l" t="t" r="r" b="b"/>
              <a:pathLst>
                <a:path w="605" h="148" extrusionOk="0">
                  <a:moveTo>
                    <a:pt x="588" y="0"/>
                  </a:moveTo>
                  <a:cubicBezTo>
                    <a:pt x="568" y="3"/>
                    <a:pt x="551" y="11"/>
                    <a:pt x="532" y="11"/>
                  </a:cubicBezTo>
                  <a:cubicBezTo>
                    <a:pt x="524" y="11"/>
                    <a:pt x="515" y="9"/>
                    <a:pt x="506" y="4"/>
                  </a:cubicBezTo>
                  <a:cubicBezTo>
                    <a:pt x="502" y="4"/>
                    <a:pt x="493" y="8"/>
                    <a:pt x="489" y="8"/>
                  </a:cubicBezTo>
                  <a:cubicBezTo>
                    <a:pt x="483" y="10"/>
                    <a:pt x="476" y="11"/>
                    <a:pt x="469" y="11"/>
                  </a:cubicBezTo>
                  <a:cubicBezTo>
                    <a:pt x="462" y="11"/>
                    <a:pt x="454" y="10"/>
                    <a:pt x="448" y="8"/>
                  </a:cubicBezTo>
                  <a:cubicBezTo>
                    <a:pt x="428" y="8"/>
                    <a:pt x="407" y="8"/>
                    <a:pt x="391" y="17"/>
                  </a:cubicBezTo>
                  <a:cubicBezTo>
                    <a:pt x="370" y="21"/>
                    <a:pt x="354" y="21"/>
                    <a:pt x="333" y="21"/>
                  </a:cubicBezTo>
                  <a:cubicBezTo>
                    <a:pt x="288" y="21"/>
                    <a:pt x="243" y="25"/>
                    <a:pt x="202" y="33"/>
                  </a:cubicBezTo>
                  <a:cubicBezTo>
                    <a:pt x="153" y="41"/>
                    <a:pt x="104" y="45"/>
                    <a:pt x="54" y="53"/>
                  </a:cubicBezTo>
                  <a:lnTo>
                    <a:pt x="30" y="53"/>
                  </a:lnTo>
                  <a:cubicBezTo>
                    <a:pt x="21" y="58"/>
                    <a:pt x="9" y="62"/>
                    <a:pt x="1" y="70"/>
                  </a:cubicBezTo>
                  <a:lnTo>
                    <a:pt x="1" y="86"/>
                  </a:lnTo>
                  <a:cubicBezTo>
                    <a:pt x="5" y="94"/>
                    <a:pt x="9" y="111"/>
                    <a:pt x="13" y="111"/>
                  </a:cubicBezTo>
                  <a:cubicBezTo>
                    <a:pt x="26" y="115"/>
                    <a:pt x="42" y="115"/>
                    <a:pt x="58" y="115"/>
                  </a:cubicBezTo>
                  <a:cubicBezTo>
                    <a:pt x="67" y="113"/>
                    <a:pt x="76" y="112"/>
                    <a:pt x="85" y="112"/>
                  </a:cubicBezTo>
                  <a:cubicBezTo>
                    <a:pt x="94" y="112"/>
                    <a:pt x="104" y="113"/>
                    <a:pt x="112" y="115"/>
                  </a:cubicBezTo>
                  <a:cubicBezTo>
                    <a:pt x="118" y="119"/>
                    <a:pt x="126" y="121"/>
                    <a:pt x="134" y="121"/>
                  </a:cubicBezTo>
                  <a:cubicBezTo>
                    <a:pt x="143" y="121"/>
                    <a:pt x="151" y="119"/>
                    <a:pt x="157" y="115"/>
                  </a:cubicBezTo>
                  <a:cubicBezTo>
                    <a:pt x="160" y="112"/>
                    <a:pt x="165" y="109"/>
                    <a:pt x="169" y="109"/>
                  </a:cubicBezTo>
                  <a:cubicBezTo>
                    <a:pt x="171" y="109"/>
                    <a:pt x="172" y="110"/>
                    <a:pt x="173" y="111"/>
                  </a:cubicBezTo>
                  <a:cubicBezTo>
                    <a:pt x="200" y="116"/>
                    <a:pt x="226" y="118"/>
                    <a:pt x="252" y="118"/>
                  </a:cubicBezTo>
                  <a:cubicBezTo>
                    <a:pt x="270" y="118"/>
                    <a:pt x="288" y="117"/>
                    <a:pt x="305" y="115"/>
                  </a:cubicBezTo>
                  <a:cubicBezTo>
                    <a:pt x="342" y="115"/>
                    <a:pt x="374" y="119"/>
                    <a:pt x="407" y="123"/>
                  </a:cubicBezTo>
                  <a:cubicBezTo>
                    <a:pt x="440" y="127"/>
                    <a:pt x="473" y="127"/>
                    <a:pt x="506" y="127"/>
                  </a:cubicBezTo>
                  <a:cubicBezTo>
                    <a:pt x="514" y="127"/>
                    <a:pt x="526" y="127"/>
                    <a:pt x="534" y="131"/>
                  </a:cubicBezTo>
                  <a:cubicBezTo>
                    <a:pt x="555" y="144"/>
                    <a:pt x="580" y="148"/>
                    <a:pt x="604" y="148"/>
                  </a:cubicBezTo>
                  <a:lnTo>
                    <a:pt x="600" y="4"/>
                  </a:lnTo>
                  <a:cubicBezTo>
                    <a:pt x="596" y="4"/>
                    <a:pt x="592" y="0"/>
                    <a:pt x="5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103"/>
            <p:cNvSpPr/>
            <p:nvPr/>
          </p:nvSpPr>
          <p:spPr>
            <a:xfrm>
              <a:off x="4663621" y="2767658"/>
              <a:ext cx="25418" cy="10734"/>
            </a:xfrm>
            <a:custGeom>
              <a:avLst/>
              <a:gdLst/>
              <a:ahLst/>
              <a:cxnLst/>
              <a:rect l="l" t="t" r="r" b="b"/>
              <a:pathLst>
                <a:path w="296" h="125" extrusionOk="0">
                  <a:moveTo>
                    <a:pt x="291" y="0"/>
                  </a:moveTo>
                  <a:cubicBezTo>
                    <a:pt x="275" y="8"/>
                    <a:pt x="263" y="4"/>
                    <a:pt x="246" y="8"/>
                  </a:cubicBezTo>
                  <a:lnTo>
                    <a:pt x="242" y="8"/>
                  </a:lnTo>
                  <a:cubicBezTo>
                    <a:pt x="230" y="4"/>
                    <a:pt x="217" y="3"/>
                    <a:pt x="205" y="3"/>
                  </a:cubicBezTo>
                  <a:cubicBezTo>
                    <a:pt x="179" y="3"/>
                    <a:pt x="155" y="10"/>
                    <a:pt x="136" y="21"/>
                  </a:cubicBezTo>
                  <a:cubicBezTo>
                    <a:pt x="134" y="22"/>
                    <a:pt x="132" y="23"/>
                    <a:pt x="130" y="23"/>
                  </a:cubicBezTo>
                  <a:cubicBezTo>
                    <a:pt x="126" y="23"/>
                    <a:pt x="122" y="21"/>
                    <a:pt x="119" y="21"/>
                  </a:cubicBezTo>
                  <a:lnTo>
                    <a:pt x="99" y="21"/>
                  </a:lnTo>
                  <a:cubicBezTo>
                    <a:pt x="74" y="25"/>
                    <a:pt x="53" y="29"/>
                    <a:pt x="29" y="33"/>
                  </a:cubicBezTo>
                  <a:lnTo>
                    <a:pt x="0" y="37"/>
                  </a:lnTo>
                  <a:cubicBezTo>
                    <a:pt x="0" y="49"/>
                    <a:pt x="4" y="62"/>
                    <a:pt x="8" y="74"/>
                  </a:cubicBezTo>
                  <a:cubicBezTo>
                    <a:pt x="17" y="86"/>
                    <a:pt x="25" y="99"/>
                    <a:pt x="33" y="99"/>
                  </a:cubicBezTo>
                  <a:cubicBezTo>
                    <a:pt x="38" y="98"/>
                    <a:pt x="44" y="97"/>
                    <a:pt x="49" y="97"/>
                  </a:cubicBezTo>
                  <a:cubicBezTo>
                    <a:pt x="63" y="97"/>
                    <a:pt x="75" y="101"/>
                    <a:pt x="90" y="107"/>
                  </a:cubicBezTo>
                  <a:lnTo>
                    <a:pt x="99" y="107"/>
                  </a:lnTo>
                  <a:cubicBezTo>
                    <a:pt x="104" y="104"/>
                    <a:pt x="108" y="103"/>
                    <a:pt x="113" y="103"/>
                  </a:cubicBezTo>
                  <a:cubicBezTo>
                    <a:pt x="133" y="103"/>
                    <a:pt x="153" y="119"/>
                    <a:pt x="172" y="119"/>
                  </a:cubicBezTo>
                  <a:cubicBezTo>
                    <a:pt x="181" y="119"/>
                    <a:pt x="191" y="117"/>
                    <a:pt x="199" y="117"/>
                  </a:cubicBezTo>
                  <a:cubicBezTo>
                    <a:pt x="203" y="117"/>
                    <a:pt x="207" y="118"/>
                    <a:pt x="209" y="119"/>
                  </a:cubicBezTo>
                  <a:cubicBezTo>
                    <a:pt x="216" y="119"/>
                    <a:pt x="223" y="117"/>
                    <a:pt x="230" y="117"/>
                  </a:cubicBezTo>
                  <a:cubicBezTo>
                    <a:pt x="234" y="117"/>
                    <a:pt x="239" y="118"/>
                    <a:pt x="242" y="123"/>
                  </a:cubicBezTo>
                  <a:cubicBezTo>
                    <a:pt x="245" y="124"/>
                    <a:pt x="248" y="124"/>
                    <a:pt x="251" y="124"/>
                  </a:cubicBezTo>
                  <a:cubicBezTo>
                    <a:pt x="265" y="124"/>
                    <a:pt x="277" y="118"/>
                    <a:pt x="288" y="118"/>
                  </a:cubicBezTo>
                  <a:cubicBezTo>
                    <a:pt x="291" y="118"/>
                    <a:pt x="293" y="119"/>
                    <a:pt x="296" y="119"/>
                  </a:cubicBezTo>
                  <a:lnTo>
                    <a:pt x="2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103"/>
            <p:cNvSpPr/>
            <p:nvPr/>
          </p:nvSpPr>
          <p:spPr>
            <a:xfrm>
              <a:off x="4632621" y="2856966"/>
              <a:ext cx="59939" cy="12709"/>
            </a:xfrm>
            <a:custGeom>
              <a:avLst/>
              <a:gdLst/>
              <a:ahLst/>
              <a:cxnLst/>
              <a:rect l="l" t="t" r="r" b="b"/>
              <a:pathLst>
                <a:path w="698" h="148" extrusionOk="0">
                  <a:moveTo>
                    <a:pt x="669" y="1"/>
                  </a:moveTo>
                  <a:cubicBezTo>
                    <a:pt x="650" y="1"/>
                    <a:pt x="629" y="5"/>
                    <a:pt x="611" y="11"/>
                  </a:cubicBezTo>
                  <a:cubicBezTo>
                    <a:pt x="583" y="15"/>
                    <a:pt x="554" y="19"/>
                    <a:pt x="525" y="19"/>
                  </a:cubicBezTo>
                  <a:cubicBezTo>
                    <a:pt x="497" y="23"/>
                    <a:pt x="468" y="31"/>
                    <a:pt x="439" y="39"/>
                  </a:cubicBezTo>
                  <a:cubicBezTo>
                    <a:pt x="410" y="44"/>
                    <a:pt x="382" y="39"/>
                    <a:pt x="353" y="48"/>
                  </a:cubicBezTo>
                  <a:lnTo>
                    <a:pt x="337" y="48"/>
                  </a:lnTo>
                  <a:cubicBezTo>
                    <a:pt x="320" y="42"/>
                    <a:pt x="302" y="39"/>
                    <a:pt x="285" y="39"/>
                  </a:cubicBezTo>
                  <a:cubicBezTo>
                    <a:pt x="243" y="39"/>
                    <a:pt x="201" y="52"/>
                    <a:pt x="160" y="52"/>
                  </a:cubicBezTo>
                  <a:cubicBezTo>
                    <a:pt x="148" y="52"/>
                    <a:pt x="135" y="52"/>
                    <a:pt x="123" y="48"/>
                  </a:cubicBezTo>
                  <a:cubicBezTo>
                    <a:pt x="94" y="39"/>
                    <a:pt x="66" y="39"/>
                    <a:pt x="33" y="39"/>
                  </a:cubicBezTo>
                  <a:cubicBezTo>
                    <a:pt x="21" y="39"/>
                    <a:pt x="4" y="39"/>
                    <a:pt x="0" y="76"/>
                  </a:cubicBezTo>
                  <a:cubicBezTo>
                    <a:pt x="8" y="113"/>
                    <a:pt x="21" y="117"/>
                    <a:pt x="33" y="117"/>
                  </a:cubicBezTo>
                  <a:cubicBezTo>
                    <a:pt x="45" y="117"/>
                    <a:pt x="58" y="126"/>
                    <a:pt x="70" y="126"/>
                  </a:cubicBezTo>
                  <a:cubicBezTo>
                    <a:pt x="81" y="122"/>
                    <a:pt x="92" y="120"/>
                    <a:pt x="103" y="120"/>
                  </a:cubicBezTo>
                  <a:cubicBezTo>
                    <a:pt x="117" y="120"/>
                    <a:pt x="132" y="123"/>
                    <a:pt x="148" y="130"/>
                  </a:cubicBezTo>
                  <a:cubicBezTo>
                    <a:pt x="153" y="121"/>
                    <a:pt x="158" y="118"/>
                    <a:pt x="164" y="118"/>
                  </a:cubicBezTo>
                  <a:cubicBezTo>
                    <a:pt x="173" y="118"/>
                    <a:pt x="183" y="125"/>
                    <a:pt x="193" y="130"/>
                  </a:cubicBezTo>
                  <a:cubicBezTo>
                    <a:pt x="201" y="130"/>
                    <a:pt x="209" y="134"/>
                    <a:pt x="222" y="134"/>
                  </a:cubicBezTo>
                  <a:cubicBezTo>
                    <a:pt x="234" y="138"/>
                    <a:pt x="250" y="146"/>
                    <a:pt x="263" y="146"/>
                  </a:cubicBezTo>
                  <a:cubicBezTo>
                    <a:pt x="269" y="147"/>
                    <a:pt x="275" y="148"/>
                    <a:pt x="281" y="148"/>
                  </a:cubicBezTo>
                  <a:cubicBezTo>
                    <a:pt x="299" y="148"/>
                    <a:pt x="317" y="143"/>
                    <a:pt x="332" y="134"/>
                  </a:cubicBezTo>
                  <a:cubicBezTo>
                    <a:pt x="337" y="134"/>
                    <a:pt x="341" y="130"/>
                    <a:pt x="341" y="130"/>
                  </a:cubicBezTo>
                  <a:cubicBezTo>
                    <a:pt x="347" y="133"/>
                    <a:pt x="354" y="134"/>
                    <a:pt x="360" y="134"/>
                  </a:cubicBezTo>
                  <a:cubicBezTo>
                    <a:pt x="377" y="134"/>
                    <a:pt x="392" y="126"/>
                    <a:pt x="410" y="126"/>
                  </a:cubicBezTo>
                  <a:cubicBezTo>
                    <a:pt x="431" y="126"/>
                    <a:pt x="451" y="130"/>
                    <a:pt x="472" y="138"/>
                  </a:cubicBezTo>
                  <a:cubicBezTo>
                    <a:pt x="481" y="141"/>
                    <a:pt x="490" y="142"/>
                    <a:pt x="500" y="142"/>
                  </a:cubicBezTo>
                  <a:cubicBezTo>
                    <a:pt x="525" y="142"/>
                    <a:pt x="551" y="134"/>
                    <a:pt x="575" y="134"/>
                  </a:cubicBezTo>
                  <a:cubicBezTo>
                    <a:pt x="598" y="134"/>
                    <a:pt x="617" y="113"/>
                    <a:pt x="640" y="113"/>
                  </a:cubicBezTo>
                  <a:cubicBezTo>
                    <a:pt x="649" y="113"/>
                    <a:pt x="658" y="116"/>
                    <a:pt x="669" y="126"/>
                  </a:cubicBezTo>
                  <a:cubicBezTo>
                    <a:pt x="677" y="130"/>
                    <a:pt x="685" y="130"/>
                    <a:pt x="698" y="130"/>
                  </a:cubicBezTo>
                  <a:lnTo>
                    <a:pt x="689" y="2"/>
                  </a:lnTo>
                  <a:cubicBezTo>
                    <a:pt x="683" y="1"/>
                    <a:pt x="676" y="1"/>
                    <a:pt x="6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103"/>
            <p:cNvSpPr/>
            <p:nvPr/>
          </p:nvSpPr>
          <p:spPr>
            <a:xfrm>
              <a:off x="4618882" y="2834467"/>
              <a:ext cx="72648" cy="12194"/>
            </a:xfrm>
            <a:custGeom>
              <a:avLst/>
              <a:gdLst/>
              <a:ahLst/>
              <a:cxnLst/>
              <a:rect l="l" t="t" r="r" b="b"/>
              <a:pathLst>
                <a:path w="846" h="142" extrusionOk="0">
                  <a:moveTo>
                    <a:pt x="810" y="1"/>
                  </a:moveTo>
                  <a:cubicBezTo>
                    <a:pt x="774" y="1"/>
                    <a:pt x="740" y="9"/>
                    <a:pt x="706" y="22"/>
                  </a:cubicBezTo>
                  <a:cubicBezTo>
                    <a:pt x="685" y="31"/>
                    <a:pt x="657" y="35"/>
                    <a:pt x="632" y="39"/>
                  </a:cubicBezTo>
                  <a:lnTo>
                    <a:pt x="611" y="43"/>
                  </a:lnTo>
                  <a:cubicBezTo>
                    <a:pt x="595" y="47"/>
                    <a:pt x="579" y="47"/>
                    <a:pt x="562" y="47"/>
                  </a:cubicBezTo>
                  <a:cubicBezTo>
                    <a:pt x="521" y="47"/>
                    <a:pt x="484" y="47"/>
                    <a:pt x="447" y="51"/>
                  </a:cubicBezTo>
                  <a:lnTo>
                    <a:pt x="328" y="51"/>
                  </a:lnTo>
                  <a:cubicBezTo>
                    <a:pt x="316" y="51"/>
                    <a:pt x="300" y="51"/>
                    <a:pt x="287" y="55"/>
                  </a:cubicBezTo>
                  <a:cubicBezTo>
                    <a:pt x="263" y="61"/>
                    <a:pt x="239" y="65"/>
                    <a:pt x="215" y="65"/>
                  </a:cubicBezTo>
                  <a:cubicBezTo>
                    <a:pt x="206" y="65"/>
                    <a:pt x="198" y="65"/>
                    <a:pt x="189" y="63"/>
                  </a:cubicBezTo>
                  <a:cubicBezTo>
                    <a:pt x="158" y="58"/>
                    <a:pt x="128" y="55"/>
                    <a:pt x="97" y="55"/>
                  </a:cubicBezTo>
                  <a:cubicBezTo>
                    <a:pt x="79" y="55"/>
                    <a:pt x="60" y="56"/>
                    <a:pt x="41" y="59"/>
                  </a:cubicBezTo>
                  <a:cubicBezTo>
                    <a:pt x="25" y="59"/>
                    <a:pt x="12" y="68"/>
                    <a:pt x="0" y="96"/>
                  </a:cubicBezTo>
                  <a:cubicBezTo>
                    <a:pt x="11" y="115"/>
                    <a:pt x="20" y="123"/>
                    <a:pt x="29" y="123"/>
                  </a:cubicBezTo>
                  <a:cubicBezTo>
                    <a:pt x="34" y="123"/>
                    <a:pt x="39" y="121"/>
                    <a:pt x="45" y="117"/>
                  </a:cubicBezTo>
                  <a:cubicBezTo>
                    <a:pt x="51" y="115"/>
                    <a:pt x="59" y="114"/>
                    <a:pt x="66" y="114"/>
                  </a:cubicBezTo>
                  <a:cubicBezTo>
                    <a:pt x="74" y="114"/>
                    <a:pt x="82" y="115"/>
                    <a:pt x="90" y="117"/>
                  </a:cubicBezTo>
                  <a:cubicBezTo>
                    <a:pt x="103" y="121"/>
                    <a:pt x="115" y="125"/>
                    <a:pt x="127" y="125"/>
                  </a:cubicBezTo>
                  <a:cubicBezTo>
                    <a:pt x="137" y="127"/>
                    <a:pt x="148" y="128"/>
                    <a:pt x="158" y="128"/>
                  </a:cubicBezTo>
                  <a:cubicBezTo>
                    <a:pt x="172" y="128"/>
                    <a:pt x="185" y="126"/>
                    <a:pt x="197" y="121"/>
                  </a:cubicBezTo>
                  <a:cubicBezTo>
                    <a:pt x="201" y="121"/>
                    <a:pt x="205" y="121"/>
                    <a:pt x="205" y="125"/>
                  </a:cubicBezTo>
                  <a:cubicBezTo>
                    <a:pt x="211" y="131"/>
                    <a:pt x="218" y="133"/>
                    <a:pt x="223" y="133"/>
                  </a:cubicBezTo>
                  <a:cubicBezTo>
                    <a:pt x="229" y="133"/>
                    <a:pt x="234" y="131"/>
                    <a:pt x="238" y="129"/>
                  </a:cubicBezTo>
                  <a:cubicBezTo>
                    <a:pt x="250" y="121"/>
                    <a:pt x="263" y="121"/>
                    <a:pt x="275" y="121"/>
                  </a:cubicBezTo>
                  <a:cubicBezTo>
                    <a:pt x="287" y="117"/>
                    <a:pt x="300" y="117"/>
                    <a:pt x="312" y="117"/>
                  </a:cubicBezTo>
                  <a:cubicBezTo>
                    <a:pt x="316" y="116"/>
                    <a:pt x="321" y="115"/>
                    <a:pt x="326" y="115"/>
                  </a:cubicBezTo>
                  <a:cubicBezTo>
                    <a:pt x="339" y="115"/>
                    <a:pt x="353" y="119"/>
                    <a:pt x="365" y="125"/>
                  </a:cubicBezTo>
                  <a:cubicBezTo>
                    <a:pt x="373" y="133"/>
                    <a:pt x="390" y="137"/>
                    <a:pt x="402" y="137"/>
                  </a:cubicBezTo>
                  <a:lnTo>
                    <a:pt x="488" y="137"/>
                  </a:lnTo>
                  <a:cubicBezTo>
                    <a:pt x="542" y="137"/>
                    <a:pt x="599" y="141"/>
                    <a:pt x="652" y="141"/>
                  </a:cubicBezTo>
                  <a:cubicBezTo>
                    <a:pt x="681" y="141"/>
                    <a:pt x="710" y="133"/>
                    <a:pt x="735" y="133"/>
                  </a:cubicBezTo>
                  <a:cubicBezTo>
                    <a:pt x="745" y="131"/>
                    <a:pt x="755" y="130"/>
                    <a:pt x="765" y="130"/>
                  </a:cubicBezTo>
                  <a:cubicBezTo>
                    <a:pt x="775" y="130"/>
                    <a:pt x="784" y="131"/>
                    <a:pt x="792" y="133"/>
                  </a:cubicBezTo>
                  <a:cubicBezTo>
                    <a:pt x="799" y="133"/>
                    <a:pt x="805" y="138"/>
                    <a:pt x="814" y="138"/>
                  </a:cubicBezTo>
                  <a:cubicBezTo>
                    <a:pt x="816" y="138"/>
                    <a:pt x="818" y="138"/>
                    <a:pt x="821" y="137"/>
                  </a:cubicBezTo>
                  <a:cubicBezTo>
                    <a:pt x="829" y="137"/>
                    <a:pt x="837" y="133"/>
                    <a:pt x="845" y="133"/>
                  </a:cubicBezTo>
                  <a:lnTo>
                    <a:pt x="841" y="2"/>
                  </a:lnTo>
                  <a:lnTo>
                    <a:pt x="833" y="2"/>
                  </a:lnTo>
                  <a:cubicBezTo>
                    <a:pt x="825" y="1"/>
                    <a:pt x="818" y="1"/>
                    <a:pt x="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103"/>
            <p:cNvSpPr/>
            <p:nvPr/>
          </p:nvSpPr>
          <p:spPr>
            <a:xfrm>
              <a:off x="4624807" y="2812398"/>
              <a:ext cx="65607" cy="12194"/>
            </a:xfrm>
            <a:custGeom>
              <a:avLst/>
              <a:gdLst/>
              <a:ahLst/>
              <a:cxnLst/>
              <a:rect l="l" t="t" r="r" b="b"/>
              <a:pathLst>
                <a:path w="764" h="142" extrusionOk="0">
                  <a:moveTo>
                    <a:pt x="760" y="0"/>
                  </a:moveTo>
                  <a:cubicBezTo>
                    <a:pt x="727" y="0"/>
                    <a:pt x="690" y="4"/>
                    <a:pt x="657" y="9"/>
                  </a:cubicBezTo>
                  <a:cubicBezTo>
                    <a:pt x="645" y="13"/>
                    <a:pt x="629" y="17"/>
                    <a:pt x="616" y="21"/>
                  </a:cubicBezTo>
                  <a:cubicBezTo>
                    <a:pt x="604" y="29"/>
                    <a:pt x="583" y="33"/>
                    <a:pt x="567" y="33"/>
                  </a:cubicBezTo>
                  <a:cubicBezTo>
                    <a:pt x="553" y="31"/>
                    <a:pt x="539" y="30"/>
                    <a:pt x="526" y="30"/>
                  </a:cubicBezTo>
                  <a:cubicBezTo>
                    <a:pt x="513" y="30"/>
                    <a:pt x="499" y="31"/>
                    <a:pt x="485" y="33"/>
                  </a:cubicBezTo>
                  <a:lnTo>
                    <a:pt x="329" y="41"/>
                  </a:lnTo>
                  <a:lnTo>
                    <a:pt x="263" y="41"/>
                  </a:lnTo>
                  <a:cubicBezTo>
                    <a:pt x="262" y="41"/>
                    <a:pt x="261" y="40"/>
                    <a:pt x="260" y="40"/>
                  </a:cubicBezTo>
                  <a:cubicBezTo>
                    <a:pt x="251" y="40"/>
                    <a:pt x="244" y="60"/>
                    <a:pt x="233" y="60"/>
                  </a:cubicBezTo>
                  <a:cubicBezTo>
                    <a:pt x="231" y="60"/>
                    <a:pt x="229" y="60"/>
                    <a:pt x="226" y="58"/>
                  </a:cubicBezTo>
                  <a:cubicBezTo>
                    <a:pt x="221" y="54"/>
                    <a:pt x="216" y="53"/>
                    <a:pt x="211" y="53"/>
                  </a:cubicBezTo>
                  <a:cubicBezTo>
                    <a:pt x="204" y="53"/>
                    <a:pt x="197" y="55"/>
                    <a:pt x="190" y="58"/>
                  </a:cubicBezTo>
                  <a:cubicBezTo>
                    <a:pt x="136" y="58"/>
                    <a:pt x="87" y="62"/>
                    <a:pt x="34" y="62"/>
                  </a:cubicBezTo>
                  <a:cubicBezTo>
                    <a:pt x="25" y="62"/>
                    <a:pt x="17" y="66"/>
                    <a:pt x="9" y="74"/>
                  </a:cubicBezTo>
                  <a:cubicBezTo>
                    <a:pt x="5" y="82"/>
                    <a:pt x="1" y="91"/>
                    <a:pt x="1" y="99"/>
                  </a:cubicBezTo>
                  <a:cubicBezTo>
                    <a:pt x="1" y="107"/>
                    <a:pt x="5" y="115"/>
                    <a:pt x="9" y="123"/>
                  </a:cubicBezTo>
                  <a:cubicBezTo>
                    <a:pt x="13" y="128"/>
                    <a:pt x="17" y="132"/>
                    <a:pt x="21" y="132"/>
                  </a:cubicBezTo>
                  <a:cubicBezTo>
                    <a:pt x="30" y="132"/>
                    <a:pt x="38" y="132"/>
                    <a:pt x="46" y="128"/>
                  </a:cubicBezTo>
                  <a:cubicBezTo>
                    <a:pt x="54" y="123"/>
                    <a:pt x="63" y="121"/>
                    <a:pt x="73" y="121"/>
                  </a:cubicBezTo>
                  <a:cubicBezTo>
                    <a:pt x="82" y="121"/>
                    <a:pt x="91" y="123"/>
                    <a:pt x="99" y="128"/>
                  </a:cubicBezTo>
                  <a:cubicBezTo>
                    <a:pt x="105" y="128"/>
                    <a:pt x="110" y="124"/>
                    <a:pt x="118" y="124"/>
                  </a:cubicBezTo>
                  <a:cubicBezTo>
                    <a:pt x="122" y="124"/>
                    <a:pt x="127" y="125"/>
                    <a:pt x="132" y="128"/>
                  </a:cubicBezTo>
                  <a:cubicBezTo>
                    <a:pt x="141" y="130"/>
                    <a:pt x="149" y="133"/>
                    <a:pt x="157" y="133"/>
                  </a:cubicBezTo>
                  <a:cubicBezTo>
                    <a:pt x="163" y="133"/>
                    <a:pt x="170" y="131"/>
                    <a:pt x="177" y="123"/>
                  </a:cubicBezTo>
                  <a:cubicBezTo>
                    <a:pt x="178" y="121"/>
                    <a:pt x="180" y="121"/>
                    <a:pt x="181" y="121"/>
                  </a:cubicBezTo>
                  <a:cubicBezTo>
                    <a:pt x="185" y="121"/>
                    <a:pt x="191" y="128"/>
                    <a:pt x="194" y="128"/>
                  </a:cubicBezTo>
                  <a:cubicBezTo>
                    <a:pt x="198" y="129"/>
                    <a:pt x="203" y="130"/>
                    <a:pt x="207" y="130"/>
                  </a:cubicBezTo>
                  <a:cubicBezTo>
                    <a:pt x="217" y="130"/>
                    <a:pt x="226" y="125"/>
                    <a:pt x="235" y="107"/>
                  </a:cubicBezTo>
                  <a:cubicBezTo>
                    <a:pt x="238" y="121"/>
                    <a:pt x="253" y="129"/>
                    <a:pt x="267" y="129"/>
                  </a:cubicBezTo>
                  <a:cubicBezTo>
                    <a:pt x="270" y="129"/>
                    <a:pt x="273" y="128"/>
                    <a:pt x="276" y="128"/>
                  </a:cubicBezTo>
                  <a:lnTo>
                    <a:pt x="456" y="128"/>
                  </a:lnTo>
                  <a:cubicBezTo>
                    <a:pt x="460" y="130"/>
                    <a:pt x="465" y="131"/>
                    <a:pt x="471" y="131"/>
                  </a:cubicBezTo>
                  <a:cubicBezTo>
                    <a:pt x="477" y="131"/>
                    <a:pt x="483" y="130"/>
                    <a:pt x="489" y="128"/>
                  </a:cubicBezTo>
                  <a:cubicBezTo>
                    <a:pt x="491" y="126"/>
                    <a:pt x="494" y="124"/>
                    <a:pt x="497" y="124"/>
                  </a:cubicBezTo>
                  <a:cubicBezTo>
                    <a:pt x="500" y="124"/>
                    <a:pt x="503" y="126"/>
                    <a:pt x="505" y="128"/>
                  </a:cubicBezTo>
                  <a:cubicBezTo>
                    <a:pt x="515" y="139"/>
                    <a:pt x="522" y="141"/>
                    <a:pt x="530" y="141"/>
                  </a:cubicBezTo>
                  <a:cubicBezTo>
                    <a:pt x="537" y="141"/>
                    <a:pt x="543" y="140"/>
                    <a:pt x="551" y="140"/>
                  </a:cubicBezTo>
                  <a:cubicBezTo>
                    <a:pt x="575" y="136"/>
                    <a:pt x="604" y="128"/>
                    <a:pt x="624" y="123"/>
                  </a:cubicBezTo>
                  <a:cubicBezTo>
                    <a:pt x="641" y="119"/>
                    <a:pt x="661" y="115"/>
                    <a:pt x="682" y="111"/>
                  </a:cubicBezTo>
                  <a:cubicBezTo>
                    <a:pt x="694" y="111"/>
                    <a:pt x="711" y="115"/>
                    <a:pt x="719" y="123"/>
                  </a:cubicBezTo>
                  <a:cubicBezTo>
                    <a:pt x="735" y="132"/>
                    <a:pt x="748" y="136"/>
                    <a:pt x="764" y="136"/>
                  </a:cubicBezTo>
                  <a:lnTo>
                    <a:pt x="7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103"/>
            <p:cNvSpPr/>
            <p:nvPr/>
          </p:nvSpPr>
          <p:spPr>
            <a:xfrm>
              <a:off x="4669976" y="2723262"/>
              <a:ext cx="17690" cy="10562"/>
            </a:xfrm>
            <a:custGeom>
              <a:avLst/>
              <a:gdLst/>
              <a:ahLst/>
              <a:cxnLst/>
              <a:rect l="l" t="t" r="r" b="b"/>
              <a:pathLst>
                <a:path w="206" h="123" extrusionOk="0">
                  <a:moveTo>
                    <a:pt x="201" y="0"/>
                  </a:moveTo>
                  <a:cubicBezTo>
                    <a:pt x="193" y="0"/>
                    <a:pt x="185" y="4"/>
                    <a:pt x="185" y="4"/>
                  </a:cubicBezTo>
                  <a:lnTo>
                    <a:pt x="94" y="8"/>
                  </a:lnTo>
                  <a:cubicBezTo>
                    <a:pt x="90" y="8"/>
                    <a:pt x="86" y="13"/>
                    <a:pt x="82" y="13"/>
                  </a:cubicBezTo>
                  <a:lnTo>
                    <a:pt x="25" y="25"/>
                  </a:lnTo>
                  <a:lnTo>
                    <a:pt x="16" y="25"/>
                  </a:lnTo>
                  <a:cubicBezTo>
                    <a:pt x="4" y="33"/>
                    <a:pt x="0" y="49"/>
                    <a:pt x="0" y="62"/>
                  </a:cubicBezTo>
                  <a:cubicBezTo>
                    <a:pt x="4" y="83"/>
                    <a:pt x="10" y="104"/>
                    <a:pt x="20" y="104"/>
                  </a:cubicBezTo>
                  <a:cubicBezTo>
                    <a:pt x="21" y="104"/>
                    <a:pt x="23" y="104"/>
                    <a:pt x="25" y="103"/>
                  </a:cubicBezTo>
                  <a:cubicBezTo>
                    <a:pt x="29" y="101"/>
                    <a:pt x="33" y="100"/>
                    <a:pt x="38" y="100"/>
                  </a:cubicBezTo>
                  <a:cubicBezTo>
                    <a:pt x="49" y="100"/>
                    <a:pt x="61" y="104"/>
                    <a:pt x="73" y="104"/>
                  </a:cubicBezTo>
                  <a:cubicBezTo>
                    <a:pt x="76" y="104"/>
                    <a:pt x="79" y="103"/>
                    <a:pt x="82" y="103"/>
                  </a:cubicBezTo>
                  <a:cubicBezTo>
                    <a:pt x="84" y="102"/>
                    <a:pt x="87" y="102"/>
                    <a:pt x="89" y="102"/>
                  </a:cubicBezTo>
                  <a:cubicBezTo>
                    <a:pt x="107" y="102"/>
                    <a:pt x="126" y="116"/>
                    <a:pt x="148" y="119"/>
                  </a:cubicBezTo>
                  <a:cubicBezTo>
                    <a:pt x="156" y="119"/>
                    <a:pt x="166" y="114"/>
                    <a:pt x="175" y="114"/>
                  </a:cubicBezTo>
                  <a:cubicBezTo>
                    <a:pt x="180" y="114"/>
                    <a:pt x="185" y="115"/>
                    <a:pt x="189" y="119"/>
                  </a:cubicBezTo>
                  <a:cubicBezTo>
                    <a:pt x="191" y="121"/>
                    <a:pt x="193" y="122"/>
                    <a:pt x="195" y="122"/>
                  </a:cubicBezTo>
                  <a:cubicBezTo>
                    <a:pt x="198" y="122"/>
                    <a:pt x="201" y="121"/>
                    <a:pt x="205" y="119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103"/>
            <p:cNvSpPr/>
            <p:nvPr/>
          </p:nvSpPr>
          <p:spPr>
            <a:xfrm>
              <a:off x="4611754" y="2945672"/>
              <a:ext cx="83983" cy="13396"/>
            </a:xfrm>
            <a:custGeom>
              <a:avLst/>
              <a:gdLst/>
              <a:ahLst/>
              <a:cxnLst/>
              <a:rect l="l" t="t" r="r" b="b"/>
              <a:pathLst>
                <a:path w="978" h="156" extrusionOk="0">
                  <a:moveTo>
                    <a:pt x="963" y="0"/>
                  </a:moveTo>
                  <a:cubicBezTo>
                    <a:pt x="960" y="0"/>
                    <a:pt x="957" y="1"/>
                    <a:pt x="953" y="4"/>
                  </a:cubicBezTo>
                  <a:cubicBezTo>
                    <a:pt x="937" y="12"/>
                    <a:pt x="920" y="20"/>
                    <a:pt x="904" y="20"/>
                  </a:cubicBezTo>
                  <a:cubicBezTo>
                    <a:pt x="867" y="20"/>
                    <a:pt x="830" y="24"/>
                    <a:pt x="797" y="28"/>
                  </a:cubicBezTo>
                  <a:cubicBezTo>
                    <a:pt x="785" y="28"/>
                    <a:pt x="776" y="32"/>
                    <a:pt x="764" y="36"/>
                  </a:cubicBezTo>
                  <a:cubicBezTo>
                    <a:pt x="733" y="46"/>
                    <a:pt x="702" y="50"/>
                    <a:pt x="670" y="50"/>
                  </a:cubicBezTo>
                  <a:cubicBezTo>
                    <a:pt x="648" y="50"/>
                    <a:pt x="626" y="48"/>
                    <a:pt x="604" y="45"/>
                  </a:cubicBezTo>
                  <a:cubicBezTo>
                    <a:pt x="586" y="40"/>
                    <a:pt x="567" y="38"/>
                    <a:pt x="549" y="38"/>
                  </a:cubicBezTo>
                  <a:cubicBezTo>
                    <a:pt x="530" y="38"/>
                    <a:pt x="512" y="40"/>
                    <a:pt x="493" y="45"/>
                  </a:cubicBezTo>
                  <a:cubicBezTo>
                    <a:pt x="473" y="45"/>
                    <a:pt x="456" y="45"/>
                    <a:pt x="436" y="49"/>
                  </a:cubicBezTo>
                  <a:cubicBezTo>
                    <a:pt x="407" y="53"/>
                    <a:pt x="378" y="61"/>
                    <a:pt x="354" y="65"/>
                  </a:cubicBezTo>
                  <a:cubicBezTo>
                    <a:pt x="325" y="69"/>
                    <a:pt x="292" y="73"/>
                    <a:pt x="264" y="73"/>
                  </a:cubicBezTo>
                  <a:cubicBezTo>
                    <a:pt x="243" y="73"/>
                    <a:pt x="218" y="69"/>
                    <a:pt x="202" y="69"/>
                  </a:cubicBezTo>
                  <a:cubicBezTo>
                    <a:pt x="186" y="69"/>
                    <a:pt x="169" y="77"/>
                    <a:pt x="157" y="77"/>
                  </a:cubicBezTo>
                  <a:cubicBezTo>
                    <a:pt x="112" y="77"/>
                    <a:pt x="71" y="77"/>
                    <a:pt x="30" y="81"/>
                  </a:cubicBezTo>
                  <a:cubicBezTo>
                    <a:pt x="27" y="81"/>
                    <a:pt x="24" y="81"/>
                    <a:pt x="21" y="81"/>
                  </a:cubicBezTo>
                  <a:cubicBezTo>
                    <a:pt x="13" y="81"/>
                    <a:pt x="4" y="83"/>
                    <a:pt x="1" y="98"/>
                  </a:cubicBezTo>
                  <a:cubicBezTo>
                    <a:pt x="9" y="123"/>
                    <a:pt x="21" y="135"/>
                    <a:pt x="34" y="135"/>
                  </a:cubicBezTo>
                  <a:lnTo>
                    <a:pt x="58" y="135"/>
                  </a:lnTo>
                  <a:cubicBezTo>
                    <a:pt x="81" y="133"/>
                    <a:pt x="103" y="132"/>
                    <a:pt x="124" y="132"/>
                  </a:cubicBezTo>
                  <a:cubicBezTo>
                    <a:pt x="145" y="132"/>
                    <a:pt x="165" y="133"/>
                    <a:pt x="186" y="135"/>
                  </a:cubicBezTo>
                  <a:lnTo>
                    <a:pt x="317" y="135"/>
                  </a:lnTo>
                  <a:cubicBezTo>
                    <a:pt x="354" y="131"/>
                    <a:pt x="391" y="127"/>
                    <a:pt x="424" y="118"/>
                  </a:cubicBezTo>
                  <a:cubicBezTo>
                    <a:pt x="469" y="110"/>
                    <a:pt x="514" y="106"/>
                    <a:pt x="563" y="106"/>
                  </a:cubicBezTo>
                  <a:cubicBezTo>
                    <a:pt x="567" y="106"/>
                    <a:pt x="575" y="110"/>
                    <a:pt x="584" y="114"/>
                  </a:cubicBezTo>
                  <a:cubicBezTo>
                    <a:pt x="596" y="118"/>
                    <a:pt x="608" y="127"/>
                    <a:pt x="616" y="127"/>
                  </a:cubicBezTo>
                  <a:cubicBezTo>
                    <a:pt x="633" y="125"/>
                    <a:pt x="648" y="124"/>
                    <a:pt x="663" y="124"/>
                  </a:cubicBezTo>
                  <a:cubicBezTo>
                    <a:pt x="678" y="124"/>
                    <a:pt x="692" y="125"/>
                    <a:pt x="707" y="127"/>
                  </a:cubicBezTo>
                  <a:cubicBezTo>
                    <a:pt x="715" y="125"/>
                    <a:pt x="723" y="124"/>
                    <a:pt x="731" y="124"/>
                  </a:cubicBezTo>
                  <a:cubicBezTo>
                    <a:pt x="740" y="124"/>
                    <a:pt x="748" y="125"/>
                    <a:pt x="756" y="127"/>
                  </a:cubicBezTo>
                  <a:cubicBezTo>
                    <a:pt x="762" y="131"/>
                    <a:pt x="769" y="133"/>
                    <a:pt x="776" y="133"/>
                  </a:cubicBezTo>
                  <a:cubicBezTo>
                    <a:pt x="784" y="133"/>
                    <a:pt x="791" y="131"/>
                    <a:pt x="797" y="127"/>
                  </a:cubicBezTo>
                  <a:lnTo>
                    <a:pt x="854" y="127"/>
                  </a:lnTo>
                  <a:cubicBezTo>
                    <a:pt x="859" y="126"/>
                    <a:pt x="864" y="126"/>
                    <a:pt x="869" y="126"/>
                  </a:cubicBezTo>
                  <a:cubicBezTo>
                    <a:pt x="902" y="126"/>
                    <a:pt x="936" y="137"/>
                    <a:pt x="961" y="155"/>
                  </a:cubicBezTo>
                  <a:cubicBezTo>
                    <a:pt x="965" y="155"/>
                    <a:pt x="973" y="155"/>
                    <a:pt x="978" y="151"/>
                  </a:cubicBezTo>
                  <a:lnTo>
                    <a:pt x="973" y="4"/>
                  </a:lnTo>
                  <a:cubicBezTo>
                    <a:pt x="969" y="1"/>
                    <a:pt x="966" y="0"/>
                    <a:pt x="9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103"/>
            <p:cNvSpPr/>
            <p:nvPr/>
          </p:nvSpPr>
          <p:spPr>
            <a:xfrm>
              <a:off x="4644558" y="2744644"/>
              <a:ext cx="43795" cy="11765"/>
            </a:xfrm>
            <a:custGeom>
              <a:avLst/>
              <a:gdLst/>
              <a:ahLst/>
              <a:cxnLst/>
              <a:rect l="l" t="t" r="r" b="b"/>
              <a:pathLst>
                <a:path w="510" h="137" extrusionOk="0">
                  <a:moveTo>
                    <a:pt x="473" y="1"/>
                  </a:moveTo>
                  <a:cubicBezTo>
                    <a:pt x="461" y="1"/>
                    <a:pt x="447" y="6"/>
                    <a:pt x="432" y="6"/>
                  </a:cubicBezTo>
                  <a:cubicBezTo>
                    <a:pt x="429" y="6"/>
                    <a:pt x="426" y="6"/>
                    <a:pt x="423" y="6"/>
                  </a:cubicBezTo>
                  <a:cubicBezTo>
                    <a:pt x="407" y="6"/>
                    <a:pt x="386" y="14"/>
                    <a:pt x="370" y="14"/>
                  </a:cubicBezTo>
                  <a:cubicBezTo>
                    <a:pt x="341" y="14"/>
                    <a:pt x="308" y="18"/>
                    <a:pt x="280" y="22"/>
                  </a:cubicBezTo>
                  <a:cubicBezTo>
                    <a:pt x="275" y="23"/>
                    <a:pt x="271" y="24"/>
                    <a:pt x="267" y="24"/>
                  </a:cubicBezTo>
                  <a:cubicBezTo>
                    <a:pt x="259" y="24"/>
                    <a:pt x="251" y="22"/>
                    <a:pt x="243" y="22"/>
                  </a:cubicBezTo>
                  <a:cubicBezTo>
                    <a:pt x="214" y="26"/>
                    <a:pt x="185" y="34"/>
                    <a:pt x="156" y="51"/>
                  </a:cubicBezTo>
                  <a:cubicBezTo>
                    <a:pt x="155" y="52"/>
                    <a:pt x="154" y="53"/>
                    <a:pt x="152" y="53"/>
                  </a:cubicBezTo>
                  <a:cubicBezTo>
                    <a:pt x="150" y="53"/>
                    <a:pt x="147" y="51"/>
                    <a:pt x="144" y="51"/>
                  </a:cubicBezTo>
                  <a:cubicBezTo>
                    <a:pt x="115" y="43"/>
                    <a:pt x="87" y="38"/>
                    <a:pt x="58" y="34"/>
                  </a:cubicBezTo>
                  <a:cubicBezTo>
                    <a:pt x="46" y="34"/>
                    <a:pt x="29" y="47"/>
                    <a:pt x="17" y="47"/>
                  </a:cubicBezTo>
                  <a:cubicBezTo>
                    <a:pt x="9" y="47"/>
                    <a:pt x="1" y="63"/>
                    <a:pt x="5" y="79"/>
                  </a:cubicBezTo>
                  <a:cubicBezTo>
                    <a:pt x="9" y="100"/>
                    <a:pt x="17" y="108"/>
                    <a:pt x="25" y="108"/>
                  </a:cubicBezTo>
                  <a:cubicBezTo>
                    <a:pt x="40" y="102"/>
                    <a:pt x="55" y="99"/>
                    <a:pt x="71" y="99"/>
                  </a:cubicBezTo>
                  <a:cubicBezTo>
                    <a:pt x="87" y="99"/>
                    <a:pt x="103" y="102"/>
                    <a:pt x="120" y="108"/>
                  </a:cubicBezTo>
                  <a:cubicBezTo>
                    <a:pt x="122" y="109"/>
                    <a:pt x="125" y="109"/>
                    <a:pt x="127" y="109"/>
                  </a:cubicBezTo>
                  <a:cubicBezTo>
                    <a:pt x="136" y="109"/>
                    <a:pt x="145" y="107"/>
                    <a:pt x="153" y="107"/>
                  </a:cubicBezTo>
                  <a:cubicBezTo>
                    <a:pt x="159" y="107"/>
                    <a:pt x="164" y="108"/>
                    <a:pt x="169" y="112"/>
                  </a:cubicBezTo>
                  <a:cubicBezTo>
                    <a:pt x="173" y="114"/>
                    <a:pt x="177" y="115"/>
                    <a:pt x="181" y="115"/>
                  </a:cubicBezTo>
                  <a:cubicBezTo>
                    <a:pt x="193" y="115"/>
                    <a:pt x="206" y="107"/>
                    <a:pt x="218" y="104"/>
                  </a:cubicBezTo>
                  <a:cubicBezTo>
                    <a:pt x="230" y="100"/>
                    <a:pt x="243" y="100"/>
                    <a:pt x="255" y="96"/>
                  </a:cubicBezTo>
                  <a:cubicBezTo>
                    <a:pt x="300" y="96"/>
                    <a:pt x="341" y="100"/>
                    <a:pt x="386" y="104"/>
                  </a:cubicBezTo>
                  <a:cubicBezTo>
                    <a:pt x="399" y="108"/>
                    <a:pt x="411" y="116"/>
                    <a:pt x="423" y="125"/>
                  </a:cubicBezTo>
                  <a:cubicBezTo>
                    <a:pt x="426" y="126"/>
                    <a:pt x="429" y="126"/>
                    <a:pt x="431" y="126"/>
                  </a:cubicBezTo>
                  <a:cubicBezTo>
                    <a:pt x="436" y="126"/>
                    <a:pt x="440" y="125"/>
                    <a:pt x="445" y="125"/>
                  </a:cubicBezTo>
                  <a:cubicBezTo>
                    <a:pt x="449" y="125"/>
                    <a:pt x="454" y="126"/>
                    <a:pt x="460" y="129"/>
                  </a:cubicBezTo>
                  <a:cubicBezTo>
                    <a:pt x="462" y="130"/>
                    <a:pt x="465" y="131"/>
                    <a:pt x="467" y="131"/>
                  </a:cubicBezTo>
                  <a:cubicBezTo>
                    <a:pt x="475" y="131"/>
                    <a:pt x="484" y="125"/>
                    <a:pt x="492" y="125"/>
                  </a:cubicBezTo>
                  <a:cubicBezTo>
                    <a:pt x="495" y="125"/>
                    <a:pt x="498" y="126"/>
                    <a:pt x="501" y="129"/>
                  </a:cubicBezTo>
                  <a:cubicBezTo>
                    <a:pt x="505" y="133"/>
                    <a:pt x="509" y="133"/>
                    <a:pt x="509" y="137"/>
                  </a:cubicBezTo>
                  <a:lnTo>
                    <a:pt x="509" y="137"/>
                  </a:lnTo>
                  <a:lnTo>
                    <a:pt x="505" y="2"/>
                  </a:lnTo>
                  <a:lnTo>
                    <a:pt x="501" y="2"/>
                  </a:lnTo>
                  <a:cubicBezTo>
                    <a:pt x="499" y="4"/>
                    <a:pt x="496" y="5"/>
                    <a:pt x="492" y="5"/>
                  </a:cubicBezTo>
                  <a:cubicBezTo>
                    <a:pt x="489" y="5"/>
                    <a:pt x="485" y="4"/>
                    <a:pt x="481" y="2"/>
                  </a:cubicBezTo>
                  <a:cubicBezTo>
                    <a:pt x="478" y="1"/>
                    <a:pt x="476" y="1"/>
                    <a:pt x="473" y="1"/>
                  </a:cubicBezTo>
                  <a:close/>
                  <a:moveTo>
                    <a:pt x="509" y="137"/>
                  </a:moveTo>
                  <a:lnTo>
                    <a:pt x="509" y="137"/>
                  </a:lnTo>
                  <a:cubicBezTo>
                    <a:pt x="509" y="137"/>
                    <a:pt x="509" y="137"/>
                    <a:pt x="509" y="1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103"/>
            <p:cNvSpPr/>
            <p:nvPr/>
          </p:nvSpPr>
          <p:spPr>
            <a:xfrm>
              <a:off x="4636486" y="2790157"/>
              <a:ext cx="53241" cy="11765"/>
            </a:xfrm>
            <a:custGeom>
              <a:avLst/>
              <a:gdLst/>
              <a:ahLst/>
              <a:cxnLst/>
              <a:rect l="l" t="t" r="r" b="b"/>
              <a:pathLst>
                <a:path w="620" h="137" extrusionOk="0">
                  <a:moveTo>
                    <a:pt x="616" y="1"/>
                  </a:moveTo>
                  <a:cubicBezTo>
                    <a:pt x="611" y="3"/>
                    <a:pt x="606" y="4"/>
                    <a:pt x="601" y="4"/>
                  </a:cubicBezTo>
                  <a:cubicBezTo>
                    <a:pt x="596" y="4"/>
                    <a:pt x="591" y="3"/>
                    <a:pt x="586" y="3"/>
                  </a:cubicBezTo>
                  <a:cubicBezTo>
                    <a:pt x="581" y="3"/>
                    <a:pt x="575" y="4"/>
                    <a:pt x="571" y="9"/>
                  </a:cubicBezTo>
                  <a:cubicBezTo>
                    <a:pt x="565" y="12"/>
                    <a:pt x="560" y="13"/>
                    <a:pt x="555" y="13"/>
                  </a:cubicBezTo>
                  <a:cubicBezTo>
                    <a:pt x="546" y="13"/>
                    <a:pt x="538" y="9"/>
                    <a:pt x="530" y="9"/>
                  </a:cubicBezTo>
                  <a:cubicBezTo>
                    <a:pt x="517" y="9"/>
                    <a:pt x="501" y="9"/>
                    <a:pt x="488" y="13"/>
                  </a:cubicBezTo>
                  <a:cubicBezTo>
                    <a:pt x="461" y="23"/>
                    <a:pt x="434" y="31"/>
                    <a:pt x="405" y="31"/>
                  </a:cubicBezTo>
                  <a:cubicBezTo>
                    <a:pt x="399" y="31"/>
                    <a:pt x="392" y="30"/>
                    <a:pt x="386" y="30"/>
                  </a:cubicBezTo>
                  <a:cubicBezTo>
                    <a:pt x="382" y="30"/>
                    <a:pt x="378" y="34"/>
                    <a:pt x="374" y="34"/>
                  </a:cubicBezTo>
                  <a:cubicBezTo>
                    <a:pt x="365" y="38"/>
                    <a:pt x="357" y="40"/>
                    <a:pt x="349" y="40"/>
                  </a:cubicBezTo>
                  <a:cubicBezTo>
                    <a:pt x="341" y="40"/>
                    <a:pt x="333" y="38"/>
                    <a:pt x="324" y="34"/>
                  </a:cubicBezTo>
                  <a:cubicBezTo>
                    <a:pt x="296" y="34"/>
                    <a:pt x="263" y="34"/>
                    <a:pt x="234" y="42"/>
                  </a:cubicBezTo>
                  <a:cubicBezTo>
                    <a:pt x="224" y="44"/>
                    <a:pt x="214" y="45"/>
                    <a:pt x="203" y="45"/>
                  </a:cubicBezTo>
                  <a:cubicBezTo>
                    <a:pt x="193" y="45"/>
                    <a:pt x="183" y="44"/>
                    <a:pt x="173" y="42"/>
                  </a:cubicBezTo>
                  <a:cubicBezTo>
                    <a:pt x="158" y="40"/>
                    <a:pt x="145" y="39"/>
                    <a:pt x="131" y="39"/>
                  </a:cubicBezTo>
                  <a:cubicBezTo>
                    <a:pt x="118" y="39"/>
                    <a:pt x="105" y="40"/>
                    <a:pt x="90" y="42"/>
                  </a:cubicBezTo>
                  <a:cubicBezTo>
                    <a:pt x="88" y="41"/>
                    <a:pt x="85" y="40"/>
                    <a:pt x="83" y="40"/>
                  </a:cubicBezTo>
                  <a:cubicBezTo>
                    <a:pt x="80" y="40"/>
                    <a:pt x="77" y="42"/>
                    <a:pt x="74" y="42"/>
                  </a:cubicBezTo>
                  <a:cubicBezTo>
                    <a:pt x="68" y="50"/>
                    <a:pt x="60" y="54"/>
                    <a:pt x="51" y="54"/>
                  </a:cubicBezTo>
                  <a:cubicBezTo>
                    <a:pt x="43" y="54"/>
                    <a:pt x="35" y="50"/>
                    <a:pt x="29" y="42"/>
                  </a:cubicBezTo>
                  <a:lnTo>
                    <a:pt x="21" y="42"/>
                  </a:lnTo>
                  <a:cubicBezTo>
                    <a:pt x="8" y="46"/>
                    <a:pt x="0" y="50"/>
                    <a:pt x="0" y="71"/>
                  </a:cubicBezTo>
                  <a:cubicBezTo>
                    <a:pt x="0" y="88"/>
                    <a:pt x="9" y="105"/>
                    <a:pt x="17" y="105"/>
                  </a:cubicBezTo>
                  <a:cubicBezTo>
                    <a:pt x="18" y="105"/>
                    <a:pt x="19" y="105"/>
                    <a:pt x="21" y="103"/>
                  </a:cubicBezTo>
                  <a:cubicBezTo>
                    <a:pt x="28" y="99"/>
                    <a:pt x="37" y="97"/>
                    <a:pt x="45" y="97"/>
                  </a:cubicBezTo>
                  <a:cubicBezTo>
                    <a:pt x="58" y="97"/>
                    <a:pt x="70" y="103"/>
                    <a:pt x="78" y="116"/>
                  </a:cubicBezTo>
                  <a:cubicBezTo>
                    <a:pt x="97" y="116"/>
                    <a:pt x="118" y="123"/>
                    <a:pt x="139" y="123"/>
                  </a:cubicBezTo>
                  <a:cubicBezTo>
                    <a:pt x="153" y="123"/>
                    <a:pt x="167" y="119"/>
                    <a:pt x="181" y="108"/>
                  </a:cubicBezTo>
                  <a:cubicBezTo>
                    <a:pt x="183" y="105"/>
                    <a:pt x="185" y="104"/>
                    <a:pt x="187" y="104"/>
                  </a:cubicBezTo>
                  <a:cubicBezTo>
                    <a:pt x="189" y="104"/>
                    <a:pt x="191" y="105"/>
                    <a:pt x="193" y="108"/>
                  </a:cubicBezTo>
                  <a:cubicBezTo>
                    <a:pt x="205" y="117"/>
                    <a:pt x="218" y="121"/>
                    <a:pt x="232" y="121"/>
                  </a:cubicBezTo>
                  <a:cubicBezTo>
                    <a:pt x="236" y="121"/>
                    <a:pt x="241" y="121"/>
                    <a:pt x="246" y="120"/>
                  </a:cubicBezTo>
                  <a:cubicBezTo>
                    <a:pt x="263" y="124"/>
                    <a:pt x="283" y="124"/>
                    <a:pt x="300" y="124"/>
                  </a:cubicBezTo>
                  <a:cubicBezTo>
                    <a:pt x="307" y="121"/>
                    <a:pt x="314" y="120"/>
                    <a:pt x="321" y="120"/>
                  </a:cubicBezTo>
                  <a:cubicBezTo>
                    <a:pt x="336" y="120"/>
                    <a:pt x="350" y="125"/>
                    <a:pt x="361" y="136"/>
                  </a:cubicBezTo>
                  <a:lnTo>
                    <a:pt x="369" y="136"/>
                  </a:lnTo>
                  <a:cubicBezTo>
                    <a:pt x="375" y="128"/>
                    <a:pt x="382" y="126"/>
                    <a:pt x="389" y="126"/>
                  </a:cubicBezTo>
                  <a:cubicBezTo>
                    <a:pt x="399" y="126"/>
                    <a:pt x="410" y="129"/>
                    <a:pt x="420" y="129"/>
                  </a:cubicBezTo>
                  <a:cubicBezTo>
                    <a:pt x="427" y="129"/>
                    <a:pt x="433" y="128"/>
                    <a:pt x="439" y="124"/>
                  </a:cubicBezTo>
                  <a:cubicBezTo>
                    <a:pt x="441" y="123"/>
                    <a:pt x="442" y="122"/>
                    <a:pt x="443" y="122"/>
                  </a:cubicBezTo>
                  <a:cubicBezTo>
                    <a:pt x="446" y="122"/>
                    <a:pt x="449" y="124"/>
                    <a:pt x="452" y="124"/>
                  </a:cubicBezTo>
                  <a:cubicBezTo>
                    <a:pt x="471" y="124"/>
                    <a:pt x="488" y="122"/>
                    <a:pt x="506" y="122"/>
                  </a:cubicBezTo>
                  <a:cubicBezTo>
                    <a:pt x="515" y="122"/>
                    <a:pt x="524" y="123"/>
                    <a:pt x="534" y="124"/>
                  </a:cubicBezTo>
                  <a:cubicBezTo>
                    <a:pt x="553" y="124"/>
                    <a:pt x="576" y="119"/>
                    <a:pt x="598" y="119"/>
                  </a:cubicBezTo>
                  <a:cubicBezTo>
                    <a:pt x="604" y="119"/>
                    <a:pt x="610" y="119"/>
                    <a:pt x="616" y="120"/>
                  </a:cubicBezTo>
                  <a:lnTo>
                    <a:pt x="620" y="12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103"/>
            <p:cNvSpPr/>
            <p:nvPr/>
          </p:nvSpPr>
          <p:spPr>
            <a:xfrm>
              <a:off x="4689641" y="2790414"/>
              <a:ext cx="3263" cy="10391"/>
            </a:xfrm>
            <a:custGeom>
              <a:avLst/>
              <a:gdLst/>
              <a:ahLst/>
              <a:cxnLst/>
              <a:rect l="l" t="t" r="r" b="b"/>
              <a:pathLst>
                <a:path w="38" h="121" extrusionOk="0">
                  <a:moveTo>
                    <a:pt x="8" y="0"/>
                  </a:moveTo>
                  <a:cubicBezTo>
                    <a:pt x="5" y="0"/>
                    <a:pt x="3" y="1"/>
                    <a:pt x="1" y="2"/>
                  </a:cubicBezTo>
                  <a:lnTo>
                    <a:pt x="5" y="121"/>
                  </a:lnTo>
                  <a:lnTo>
                    <a:pt x="9" y="121"/>
                  </a:lnTo>
                  <a:cubicBezTo>
                    <a:pt x="25" y="117"/>
                    <a:pt x="38" y="100"/>
                    <a:pt x="34" y="68"/>
                  </a:cubicBezTo>
                  <a:cubicBezTo>
                    <a:pt x="34" y="22"/>
                    <a:pt x="22" y="0"/>
                    <a:pt x="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103"/>
            <p:cNvSpPr/>
            <p:nvPr/>
          </p:nvSpPr>
          <p:spPr>
            <a:xfrm>
              <a:off x="4690328" y="2812398"/>
              <a:ext cx="3263" cy="11679"/>
            </a:xfrm>
            <a:custGeom>
              <a:avLst/>
              <a:gdLst/>
              <a:ahLst/>
              <a:cxnLst/>
              <a:rect l="l" t="t" r="r" b="b"/>
              <a:pathLst>
                <a:path w="38" h="136" extrusionOk="0">
                  <a:moveTo>
                    <a:pt x="4" y="0"/>
                  </a:moveTo>
                  <a:cubicBezTo>
                    <a:pt x="3" y="0"/>
                    <a:pt x="2" y="0"/>
                    <a:pt x="1" y="0"/>
                  </a:cubicBezTo>
                  <a:lnTo>
                    <a:pt x="5" y="136"/>
                  </a:lnTo>
                  <a:lnTo>
                    <a:pt x="9" y="136"/>
                  </a:lnTo>
                  <a:cubicBezTo>
                    <a:pt x="26" y="136"/>
                    <a:pt x="38" y="115"/>
                    <a:pt x="38" y="74"/>
                  </a:cubicBezTo>
                  <a:cubicBezTo>
                    <a:pt x="34" y="35"/>
                    <a:pt x="23" y="0"/>
                    <a:pt x="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103"/>
            <p:cNvSpPr/>
            <p:nvPr/>
          </p:nvSpPr>
          <p:spPr>
            <a:xfrm>
              <a:off x="4687580" y="2745073"/>
              <a:ext cx="3607" cy="11850"/>
            </a:xfrm>
            <a:custGeom>
              <a:avLst/>
              <a:gdLst/>
              <a:ahLst/>
              <a:cxnLst/>
              <a:rect l="l" t="t" r="r" b="b"/>
              <a:pathLst>
                <a:path w="42" h="138" extrusionOk="0">
                  <a:moveTo>
                    <a:pt x="0" y="1"/>
                  </a:moveTo>
                  <a:lnTo>
                    <a:pt x="8" y="136"/>
                  </a:lnTo>
                  <a:cubicBezTo>
                    <a:pt x="10" y="137"/>
                    <a:pt x="12" y="137"/>
                    <a:pt x="14" y="137"/>
                  </a:cubicBezTo>
                  <a:cubicBezTo>
                    <a:pt x="22" y="137"/>
                    <a:pt x="30" y="131"/>
                    <a:pt x="33" y="116"/>
                  </a:cubicBezTo>
                  <a:cubicBezTo>
                    <a:pt x="41" y="91"/>
                    <a:pt x="41" y="62"/>
                    <a:pt x="33" y="38"/>
                  </a:cubicBezTo>
                  <a:cubicBezTo>
                    <a:pt x="25" y="21"/>
                    <a:pt x="17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103"/>
            <p:cNvSpPr/>
            <p:nvPr/>
          </p:nvSpPr>
          <p:spPr>
            <a:xfrm>
              <a:off x="4686807" y="2723262"/>
              <a:ext cx="3607" cy="10648"/>
            </a:xfrm>
            <a:custGeom>
              <a:avLst/>
              <a:gdLst/>
              <a:ahLst/>
              <a:cxnLst/>
              <a:rect l="l" t="t" r="r" b="b"/>
              <a:pathLst>
                <a:path w="42" h="124" extrusionOk="0">
                  <a:moveTo>
                    <a:pt x="1" y="0"/>
                  </a:moveTo>
                  <a:lnTo>
                    <a:pt x="5" y="123"/>
                  </a:lnTo>
                  <a:cubicBezTo>
                    <a:pt x="21" y="119"/>
                    <a:pt x="30" y="103"/>
                    <a:pt x="34" y="86"/>
                  </a:cubicBezTo>
                  <a:cubicBezTo>
                    <a:pt x="42" y="62"/>
                    <a:pt x="38" y="58"/>
                    <a:pt x="34" y="29"/>
                  </a:cubicBezTo>
                  <a:cubicBezTo>
                    <a:pt x="30" y="0"/>
                    <a:pt x="17" y="0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103"/>
            <p:cNvSpPr/>
            <p:nvPr/>
          </p:nvSpPr>
          <p:spPr>
            <a:xfrm>
              <a:off x="4688954" y="2768001"/>
              <a:ext cx="3521" cy="9961"/>
            </a:xfrm>
            <a:custGeom>
              <a:avLst/>
              <a:gdLst/>
              <a:ahLst/>
              <a:cxnLst/>
              <a:rect l="l" t="t" r="r" b="b"/>
              <a:pathLst>
                <a:path w="41" h="116" extrusionOk="0">
                  <a:moveTo>
                    <a:pt x="1" y="0"/>
                  </a:moveTo>
                  <a:lnTo>
                    <a:pt x="5" y="115"/>
                  </a:lnTo>
                  <a:cubicBezTo>
                    <a:pt x="6" y="116"/>
                    <a:pt x="7" y="116"/>
                    <a:pt x="9" y="116"/>
                  </a:cubicBezTo>
                  <a:cubicBezTo>
                    <a:pt x="27" y="116"/>
                    <a:pt x="41" y="87"/>
                    <a:pt x="29" y="37"/>
                  </a:cubicBezTo>
                  <a:cubicBezTo>
                    <a:pt x="29" y="21"/>
                    <a:pt x="21" y="0"/>
                    <a:pt x="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103"/>
            <p:cNvSpPr/>
            <p:nvPr/>
          </p:nvSpPr>
          <p:spPr>
            <a:xfrm>
              <a:off x="4693505" y="2901877"/>
              <a:ext cx="3607" cy="12108"/>
            </a:xfrm>
            <a:custGeom>
              <a:avLst/>
              <a:gdLst/>
              <a:ahLst/>
              <a:cxnLst/>
              <a:rect l="l" t="t" r="r" b="b"/>
              <a:pathLst>
                <a:path w="42" h="141" extrusionOk="0">
                  <a:moveTo>
                    <a:pt x="1" y="1"/>
                  </a:moveTo>
                  <a:lnTo>
                    <a:pt x="5" y="140"/>
                  </a:lnTo>
                  <a:cubicBezTo>
                    <a:pt x="26" y="140"/>
                    <a:pt x="42" y="124"/>
                    <a:pt x="38" y="103"/>
                  </a:cubicBezTo>
                  <a:cubicBezTo>
                    <a:pt x="42" y="70"/>
                    <a:pt x="34" y="42"/>
                    <a:pt x="17" y="13"/>
                  </a:cubicBezTo>
                  <a:cubicBezTo>
                    <a:pt x="13" y="9"/>
                    <a:pt x="5" y="5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103"/>
            <p:cNvSpPr/>
            <p:nvPr/>
          </p:nvSpPr>
          <p:spPr>
            <a:xfrm>
              <a:off x="4694278" y="2924118"/>
              <a:ext cx="3607" cy="12366"/>
            </a:xfrm>
            <a:custGeom>
              <a:avLst/>
              <a:gdLst/>
              <a:ahLst/>
              <a:cxnLst/>
              <a:rect l="l" t="t" r="r" b="b"/>
              <a:pathLst>
                <a:path w="42" h="144" extrusionOk="0">
                  <a:moveTo>
                    <a:pt x="0" y="0"/>
                  </a:moveTo>
                  <a:lnTo>
                    <a:pt x="4" y="144"/>
                  </a:lnTo>
                  <a:cubicBezTo>
                    <a:pt x="25" y="144"/>
                    <a:pt x="37" y="127"/>
                    <a:pt x="37" y="111"/>
                  </a:cubicBezTo>
                  <a:cubicBezTo>
                    <a:pt x="41" y="53"/>
                    <a:pt x="33" y="12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103"/>
            <p:cNvSpPr/>
            <p:nvPr/>
          </p:nvSpPr>
          <p:spPr>
            <a:xfrm>
              <a:off x="4694965" y="2946273"/>
              <a:ext cx="3950" cy="12795"/>
            </a:xfrm>
            <a:custGeom>
              <a:avLst/>
              <a:gdLst/>
              <a:ahLst/>
              <a:cxnLst/>
              <a:rect l="l" t="t" r="r" b="b"/>
              <a:pathLst>
                <a:path w="46" h="149" extrusionOk="0">
                  <a:moveTo>
                    <a:pt x="0" y="1"/>
                  </a:moveTo>
                  <a:lnTo>
                    <a:pt x="4" y="148"/>
                  </a:lnTo>
                  <a:cubicBezTo>
                    <a:pt x="33" y="132"/>
                    <a:pt x="45" y="99"/>
                    <a:pt x="37" y="70"/>
                  </a:cubicBezTo>
                  <a:cubicBezTo>
                    <a:pt x="29" y="25"/>
                    <a:pt x="17" y="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103"/>
            <p:cNvSpPr/>
            <p:nvPr/>
          </p:nvSpPr>
          <p:spPr>
            <a:xfrm>
              <a:off x="4691788" y="2857481"/>
              <a:ext cx="3607" cy="10992"/>
            </a:xfrm>
            <a:custGeom>
              <a:avLst/>
              <a:gdLst/>
              <a:ahLst/>
              <a:cxnLst/>
              <a:rect l="l" t="t" r="r" b="b"/>
              <a:pathLst>
                <a:path w="42" h="128" extrusionOk="0">
                  <a:moveTo>
                    <a:pt x="0" y="1"/>
                  </a:moveTo>
                  <a:lnTo>
                    <a:pt x="5" y="128"/>
                  </a:lnTo>
                  <a:cubicBezTo>
                    <a:pt x="17" y="128"/>
                    <a:pt x="25" y="120"/>
                    <a:pt x="29" y="111"/>
                  </a:cubicBezTo>
                  <a:cubicBezTo>
                    <a:pt x="37" y="91"/>
                    <a:pt x="41" y="66"/>
                    <a:pt x="37" y="42"/>
                  </a:cubicBezTo>
                  <a:cubicBezTo>
                    <a:pt x="29" y="17"/>
                    <a:pt x="21" y="5"/>
                    <a:pt x="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103"/>
            <p:cNvSpPr/>
            <p:nvPr/>
          </p:nvSpPr>
          <p:spPr>
            <a:xfrm>
              <a:off x="4691101" y="2834896"/>
              <a:ext cx="3521" cy="11421"/>
            </a:xfrm>
            <a:custGeom>
              <a:avLst/>
              <a:gdLst/>
              <a:ahLst/>
              <a:cxnLst/>
              <a:rect l="l" t="t" r="r" b="b"/>
              <a:pathLst>
                <a:path w="41" h="133" extrusionOk="0">
                  <a:moveTo>
                    <a:pt x="0" y="1"/>
                  </a:moveTo>
                  <a:lnTo>
                    <a:pt x="4" y="132"/>
                  </a:lnTo>
                  <a:cubicBezTo>
                    <a:pt x="6" y="133"/>
                    <a:pt x="8" y="133"/>
                    <a:pt x="10" y="133"/>
                  </a:cubicBezTo>
                  <a:cubicBezTo>
                    <a:pt x="31" y="133"/>
                    <a:pt x="41" y="111"/>
                    <a:pt x="33" y="63"/>
                  </a:cubicBezTo>
                  <a:cubicBezTo>
                    <a:pt x="29" y="17"/>
                    <a:pt x="21" y="5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103"/>
            <p:cNvSpPr/>
            <p:nvPr/>
          </p:nvSpPr>
          <p:spPr>
            <a:xfrm>
              <a:off x="4692818" y="2880752"/>
              <a:ext cx="2920" cy="10648"/>
            </a:xfrm>
            <a:custGeom>
              <a:avLst/>
              <a:gdLst/>
              <a:ahLst/>
              <a:cxnLst/>
              <a:rect l="l" t="t" r="r" b="b"/>
              <a:pathLst>
                <a:path w="34" h="124" extrusionOk="0">
                  <a:moveTo>
                    <a:pt x="1" y="0"/>
                  </a:moveTo>
                  <a:lnTo>
                    <a:pt x="5" y="123"/>
                  </a:lnTo>
                  <a:cubicBezTo>
                    <a:pt x="34" y="115"/>
                    <a:pt x="34" y="78"/>
                    <a:pt x="34" y="62"/>
                  </a:cubicBezTo>
                  <a:cubicBezTo>
                    <a:pt x="34" y="33"/>
                    <a:pt x="25" y="13"/>
                    <a:pt x="13" y="5"/>
                  </a:cubicBezTo>
                  <a:cubicBezTo>
                    <a:pt x="9" y="5"/>
                    <a:pt x="5" y="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hlinkClick r:id="rId6" action="ppaction://hlinksldjump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005" y="267494"/>
            <a:ext cx="1440160" cy="14197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4" y="267494"/>
            <a:ext cx="2971746" cy="1770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54"/>
          <p:cNvSpPr txBox="1">
            <a:spLocks noGrp="1"/>
          </p:cNvSpPr>
          <p:nvPr>
            <p:ph type="body" idx="1"/>
          </p:nvPr>
        </p:nvSpPr>
        <p:spPr>
          <a:xfrm>
            <a:off x="107504" y="928676"/>
            <a:ext cx="7992888" cy="40193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None/>
            </a:pPr>
            <a:r>
              <a:rPr lang="en-GB" sz="2000" dirty="0" smtClean="0">
                <a:latin typeface="Livvic"/>
                <a:ea typeface="Livvic"/>
                <a:cs typeface="Livvic"/>
                <a:sym typeface="Livvic"/>
              </a:rPr>
              <a:t>1.TEORI GUJARAT : </a:t>
            </a:r>
            <a:r>
              <a:rPr lang="en-US" sz="2000" b="1" dirty="0" err="1"/>
              <a:t>Teori</a:t>
            </a:r>
            <a:r>
              <a:rPr lang="en-US" sz="2000" b="1" dirty="0"/>
              <a:t> </a:t>
            </a:r>
            <a:r>
              <a:rPr lang="en-US" sz="2000" b="1" dirty="0" smtClean="0"/>
              <a:t>Gujarat</a:t>
            </a:r>
            <a:r>
              <a:rPr lang="en-US" sz="2000" dirty="0" smtClean="0"/>
              <a:t> </a:t>
            </a:r>
            <a:r>
              <a:rPr lang="en-US" sz="2000" dirty="0" err="1"/>
              <a:t>adalah</a:t>
            </a:r>
            <a:r>
              <a:rPr lang="en-US" sz="2000" dirty="0"/>
              <a:t> </a:t>
            </a:r>
            <a:r>
              <a:rPr lang="en-US" sz="2000" b="1" dirty="0" err="1"/>
              <a:t>teori</a:t>
            </a:r>
            <a:r>
              <a:rPr lang="en-US" sz="2000" dirty="0"/>
              <a:t> </a:t>
            </a:r>
            <a:r>
              <a:rPr lang="en-US" sz="2000" dirty="0" err="1"/>
              <a:t>masuknya</a:t>
            </a:r>
            <a:r>
              <a:rPr lang="en-US" sz="2000" dirty="0"/>
              <a:t> </a:t>
            </a:r>
            <a:r>
              <a:rPr lang="en-US" sz="2000" dirty="0" err="1"/>
              <a:t>ajaran</a:t>
            </a:r>
            <a:r>
              <a:rPr lang="en-US" sz="2000" dirty="0"/>
              <a:t> agama </a:t>
            </a:r>
            <a:r>
              <a:rPr lang="en-US" sz="2000" dirty="0" err="1"/>
              <a:t>dan</a:t>
            </a:r>
            <a:r>
              <a:rPr lang="en-US" sz="2000" dirty="0"/>
              <a:t> </a:t>
            </a:r>
            <a:r>
              <a:rPr lang="en-US" sz="2000" dirty="0" err="1"/>
              <a:t>kebudayaan</a:t>
            </a:r>
            <a:r>
              <a:rPr lang="en-US" sz="2000" dirty="0"/>
              <a:t> Islam </a:t>
            </a:r>
            <a:r>
              <a:rPr lang="en-US" sz="2000" dirty="0" err="1"/>
              <a:t>ke</a:t>
            </a:r>
            <a:r>
              <a:rPr lang="en-US" sz="2000" dirty="0"/>
              <a:t> Nusantara (Indonesia) </a:t>
            </a:r>
            <a:r>
              <a:rPr lang="en-US" sz="2000" dirty="0" err="1"/>
              <a:t>melalui</a:t>
            </a:r>
            <a:r>
              <a:rPr lang="en-US" sz="2000" dirty="0"/>
              <a:t> </a:t>
            </a:r>
            <a:r>
              <a:rPr lang="en-US" sz="2000" dirty="0" err="1"/>
              <a:t>para</a:t>
            </a:r>
            <a:r>
              <a:rPr lang="en-US" sz="2000" dirty="0"/>
              <a:t> </a:t>
            </a:r>
            <a:r>
              <a:rPr lang="en-US" sz="2000" dirty="0" err="1"/>
              <a:t>pedagang</a:t>
            </a:r>
            <a:r>
              <a:rPr lang="en-US" sz="2000" dirty="0"/>
              <a:t> yang </a:t>
            </a:r>
            <a:r>
              <a:rPr lang="en-US" sz="2000" dirty="0" err="1"/>
              <a:t>berasal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 </a:t>
            </a:r>
            <a:r>
              <a:rPr lang="en-US" sz="2000" b="1" dirty="0"/>
              <a:t>Gujarat</a:t>
            </a:r>
            <a:r>
              <a:rPr lang="en-US" sz="2000" dirty="0"/>
              <a:t>. </a:t>
            </a:r>
            <a:r>
              <a:rPr lang="en-US" sz="2000" b="1" dirty="0"/>
              <a:t>Gujarat</a:t>
            </a:r>
            <a:r>
              <a:rPr lang="en-US" sz="2000" dirty="0"/>
              <a:t> </a:t>
            </a:r>
            <a:r>
              <a:rPr lang="en-US" sz="2000" dirty="0" err="1" smtClean="0"/>
              <a:t>adalah</a:t>
            </a:r>
            <a:r>
              <a:rPr lang="en-US" sz="2000" dirty="0" smtClean="0"/>
              <a:t> </a:t>
            </a:r>
            <a:r>
              <a:rPr lang="en-US" sz="2000" dirty="0" err="1" smtClean="0"/>
              <a:t>daerah</a:t>
            </a:r>
            <a:r>
              <a:rPr lang="en-US" sz="2000" dirty="0" smtClean="0"/>
              <a:t> </a:t>
            </a:r>
            <a:r>
              <a:rPr lang="en-US" sz="2000" dirty="0" err="1"/>
              <a:t>atau</a:t>
            </a:r>
            <a:r>
              <a:rPr lang="en-US" sz="2000" dirty="0"/>
              <a:t> </a:t>
            </a:r>
            <a:r>
              <a:rPr lang="en-US" sz="2000" dirty="0" err="1"/>
              <a:t>wilayah</a:t>
            </a:r>
            <a:r>
              <a:rPr lang="en-US" sz="2000" dirty="0"/>
              <a:t> yang </a:t>
            </a:r>
            <a:r>
              <a:rPr lang="en-US" sz="2000" dirty="0" err="1"/>
              <a:t>letaknya</a:t>
            </a:r>
            <a:r>
              <a:rPr lang="en-US" sz="2000" dirty="0"/>
              <a:t> </a:t>
            </a:r>
            <a:r>
              <a:rPr lang="en-US" sz="2000" dirty="0" err="1"/>
              <a:t>ada</a:t>
            </a:r>
            <a:r>
              <a:rPr lang="en-US" sz="2000" dirty="0"/>
              <a:t> di India </a:t>
            </a:r>
            <a:r>
              <a:rPr lang="en-US" sz="2000" dirty="0" err="1"/>
              <a:t>bagian</a:t>
            </a:r>
            <a:r>
              <a:rPr lang="en-US" sz="2000" dirty="0"/>
              <a:t> Barat</a:t>
            </a:r>
            <a:r>
              <a:rPr lang="en-US" sz="2000" dirty="0" smtClean="0"/>
              <a:t>.</a:t>
            </a:r>
            <a:endParaRPr lang="en-GB" sz="2000" dirty="0">
              <a:latin typeface="Livvic"/>
              <a:sym typeface="Livvic"/>
            </a:endParaRPr>
          </a:p>
          <a:p>
            <a:pPr lvl="0" indent="-457200">
              <a:buClr>
                <a:schemeClr val="dk1"/>
              </a:buClr>
            </a:pPr>
            <a:endParaRPr lang="en-GB" sz="2000" dirty="0" smtClean="0">
              <a:latin typeface="Livvic"/>
              <a:ea typeface="Livvic"/>
              <a:cs typeface="Livvic"/>
              <a:sym typeface="Livvic"/>
            </a:endParaRPr>
          </a:p>
          <a:p>
            <a:pPr marL="0" lvl="0" indent="0">
              <a:buClr>
                <a:schemeClr val="dk1"/>
              </a:buClr>
              <a:buNone/>
            </a:pPr>
            <a:r>
              <a:rPr lang="en-GB" sz="2000" dirty="0" smtClean="0">
                <a:latin typeface="Livvic"/>
                <a:ea typeface="Livvic"/>
                <a:cs typeface="Livvic"/>
                <a:sym typeface="Livvic"/>
              </a:rPr>
              <a:t>2. TEORI PERSIA :</a:t>
            </a:r>
            <a:r>
              <a:rPr lang="en-US" sz="2000" b="1" dirty="0" err="1"/>
              <a:t>Teori</a:t>
            </a:r>
            <a:r>
              <a:rPr lang="en-US" sz="2000" b="1" dirty="0"/>
              <a:t> Persia</a:t>
            </a:r>
            <a:r>
              <a:rPr lang="en-US" sz="2000" dirty="0"/>
              <a:t>, agama </a:t>
            </a:r>
            <a:r>
              <a:rPr lang="en-US" sz="2000" b="1" dirty="0" err="1"/>
              <a:t>islam</a:t>
            </a:r>
            <a:r>
              <a:rPr lang="en-US" sz="2000" b="1" dirty="0"/>
              <a:t> </a:t>
            </a:r>
            <a:r>
              <a:rPr lang="en-US" sz="2000" b="1" dirty="0" err="1"/>
              <a:t>masuk</a:t>
            </a:r>
            <a:r>
              <a:rPr lang="en-US" sz="2000" dirty="0"/>
              <a:t> </a:t>
            </a:r>
            <a:r>
              <a:rPr lang="en-US" sz="2000" dirty="0" err="1"/>
              <a:t>ke</a:t>
            </a:r>
            <a:r>
              <a:rPr lang="en-US" sz="2000" dirty="0"/>
              <a:t> Indonesia di </a:t>
            </a:r>
            <a:r>
              <a:rPr lang="en-US" sz="2000" dirty="0" err="1"/>
              <a:t>antara</a:t>
            </a:r>
            <a:r>
              <a:rPr lang="en-US" sz="2000" dirty="0"/>
              <a:t> </a:t>
            </a:r>
            <a:r>
              <a:rPr lang="en-US" sz="2000" dirty="0" err="1"/>
              <a:t>rentang</a:t>
            </a:r>
            <a:r>
              <a:rPr lang="en-US" sz="2000" dirty="0"/>
              <a:t> </a:t>
            </a:r>
            <a:r>
              <a:rPr lang="en-US" sz="2000" dirty="0" err="1"/>
              <a:t>tahun</a:t>
            </a:r>
            <a:r>
              <a:rPr lang="en-US" sz="2000" dirty="0"/>
              <a:t> 7 </a:t>
            </a:r>
            <a:r>
              <a:rPr lang="en-US" sz="2000" dirty="0" err="1"/>
              <a:t>hingga</a:t>
            </a:r>
            <a:r>
              <a:rPr lang="en-US" sz="2000" dirty="0"/>
              <a:t> 13 </a:t>
            </a:r>
            <a:r>
              <a:rPr lang="en-US" sz="2000" dirty="0" err="1"/>
              <a:t>Masehi</a:t>
            </a:r>
            <a:r>
              <a:rPr lang="en-US" sz="2000" dirty="0"/>
              <a:t> </a:t>
            </a:r>
            <a:r>
              <a:rPr lang="en-US" sz="2000" dirty="0" err="1"/>
              <a:t>melalui</a:t>
            </a:r>
            <a:r>
              <a:rPr lang="en-US" sz="2000" dirty="0"/>
              <a:t> </a:t>
            </a:r>
            <a:r>
              <a:rPr lang="en-US" sz="2000" dirty="0" err="1"/>
              <a:t>pedagang</a:t>
            </a:r>
            <a:r>
              <a:rPr lang="en-US" sz="2000" dirty="0"/>
              <a:t> yang </a:t>
            </a:r>
            <a:r>
              <a:rPr lang="en-US" sz="2000" dirty="0" err="1"/>
              <a:t>berasal</a:t>
            </a:r>
            <a:r>
              <a:rPr lang="en-US" sz="2000" dirty="0"/>
              <a:t> </a:t>
            </a:r>
            <a:r>
              <a:rPr lang="en-US" sz="2000" dirty="0" err="1"/>
              <a:t>dari</a:t>
            </a:r>
            <a:r>
              <a:rPr lang="en-US" sz="2000" dirty="0"/>
              <a:t> </a:t>
            </a:r>
            <a:r>
              <a:rPr lang="en-US" sz="2000" b="1" dirty="0"/>
              <a:t>Persia</a:t>
            </a:r>
            <a:r>
              <a:rPr lang="en-US" sz="2000" dirty="0" smtClean="0"/>
              <a:t>.</a:t>
            </a:r>
            <a:endParaRPr lang="en-GB" sz="2000" dirty="0" smtClean="0">
              <a:latin typeface="Livvic"/>
              <a:ea typeface="Livvic"/>
              <a:cs typeface="Livvic"/>
              <a:sym typeface="Livv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GB" sz="2000" dirty="0" smtClean="0">
              <a:latin typeface="Livvic"/>
              <a:ea typeface="Livvic"/>
              <a:cs typeface="Livvic"/>
              <a:sym typeface="Livvic"/>
            </a:endParaRPr>
          </a:p>
          <a:p>
            <a:pPr marL="0" lvl="0" indent="0">
              <a:buClr>
                <a:schemeClr val="dk1"/>
              </a:buClr>
              <a:buNone/>
            </a:pPr>
            <a:r>
              <a:rPr lang="en-GB" sz="2000" dirty="0" smtClean="0">
                <a:latin typeface="Livvic"/>
                <a:ea typeface="Livvic"/>
                <a:cs typeface="Livvic"/>
                <a:sym typeface="Livvic"/>
              </a:rPr>
              <a:t>3. TEORI MEKKAH : </a:t>
            </a:r>
            <a:r>
              <a:rPr lang="en-US" sz="2000" dirty="0"/>
              <a:t> </a:t>
            </a:r>
            <a:r>
              <a:rPr lang="en-US" sz="2000" dirty="0" err="1" smtClean="0"/>
              <a:t>Teori</a:t>
            </a:r>
            <a:r>
              <a:rPr lang="en-US" sz="2000" dirty="0" smtClean="0"/>
              <a:t> </a:t>
            </a:r>
            <a:r>
              <a:rPr lang="en-US" sz="2000" dirty="0" err="1" smtClean="0"/>
              <a:t>mekkah</a:t>
            </a:r>
            <a:r>
              <a:rPr lang="en-US" sz="2000" dirty="0" smtClean="0"/>
              <a:t> </a:t>
            </a:r>
            <a:r>
              <a:rPr lang="en-US" sz="2000" dirty="0" err="1"/>
              <a:t>ini</a:t>
            </a:r>
            <a:r>
              <a:rPr lang="en-US" sz="2000" dirty="0"/>
              <a:t> </a:t>
            </a:r>
            <a:r>
              <a:rPr lang="en-US" sz="2000" b="1" dirty="0" err="1"/>
              <a:t>berargumentasi</a:t>
            </a:r>
            <a:r>
              <a:rPr lang="en-US" sz="2000" b="1" dirty="0"/>
              <a:t> </a:t>
            </a:r>
            <a:r>
              <a:rPr lang="en-US" sz="2000" b="1" dirty="0" err="1"/>
              <a:t>bahwa</a:t>
            </a:r>
            <a:r>
              <a:rPr lang="en-US" sz="2000" b="1" dirty="0"/>
              <a:t> Islam yang </a:t>
            </a:r>
            <a:r>
              <a:rPr lang="en-US" sz="2000" b="1" dirty="0" err="1"/>
              <a:t>masuk</a:t>
            </a:r>
            <a:r>
              <a:rPr lang="en-US" sz="2000" b="1" dirty="0"/>
              <a:t> </a:t>
            </a:r>
            <a:r>
              <a:rPr lang="en-US" sz="2000" b="1" dirty="0" err="1"/>
              <a:t>ke</a:t>
            </a:r>
            <a:r>
              <a:rPr lang="en-US" sz="2000" b="1" dirty="0"/>
              <a:t> Nusantara </a:t>
            </a:r>
            <a:r>
              <a:rPr lang="en-US" sz="2000" b="1" dirty="0" err="1"/>
              <a:t>berasal</a:t>
            </a:r>
            <a:r>
              <a:rPr lang="en-US" sz="2000" b="1" dirty="0"/>
              <a:t> </a:t>
            </a:r>
            <a:r>
              <a:rPr lang="en-US" sz="2000" b="1" dirty="0" err="1"/>
              <a:t>langsung</a:t>
            </a:r>
            <a:r>
              <a:rPr lang="en-US" sz="2000" b="1" dirty="0"/>
              <a:t> </a:t>
            </a:r>
            <a:r>
              <a:rPr lang="en-US" sz="2000" b="1" dirty="0" err="1"/>
              <a:t>dari</a:t>
            </a:r>
            <a:r>
              <a:rPr lang="en-US" sz="2000" b="1" dirty="0"/>
              <a:t> Arab Saudi</a:t>
            </a:r>
            <a:r>
              <a:rPr lang="en-US" sz="2000" dirty="0"/>
              <a:t>. </a:t>
            </a:r>
            <a:endParaRPr sz="2000" dirty="0">
              <a:solidFill>
                <a:schemeClr val="dk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477" name="Google Shape;477;p54"/>
          <p:cNvSpPr txBox="1">
            <a:spLocks noGrp="1"/>
          </p:cNvSpPr>
          <p:nvPr>
            <p:ph type="ctrTitle"/>
          </p:nvPr>
        </p:nvSpPr>
        <p:spPr>
          <a:xfrm>
            <a:off x="857224" y="142858"/>
            <a:ext cx="7351358" cy="9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Lucida Calligraphy" pitchFamily="66" charset="0"/>
              </a:rPr>
              <a:t>Teori masuknya islam ke indonesia</a:t>
            </a:r>
            <a:endParaRPr dirty="0">
              <a:latin typeface="Lucida Calligraphy" pitchFamily="66" charset="0"/>
            </a:endParaRPr>
          </a:p>
        </p:txBody>
      </p:sp>
      <p:pic>
        <p:nvPicPr>
          <p:cNvPr id="4" name="Google Shape;482;p55">
            <a:hlinkClick r:id="rId3" action="ppaction://hlinksldjump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80112" y="1995686"/>
            <a:ext cx="3671197" cy="625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56"/>
          <p:cNvSpPr/>
          <p:nvPr/>
        </p:nvSpPr>
        <p:spPr>
          <a:xfrm>
            <a:off x="4027800" y="1182829"/>
            <a:ext cx="1088400" cy="9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56"/>
          <p:cNvSpPr txBox="1">
            <a:spLocks noGrp="1"/>
          </p:cNvSpPr>
          <p:nvPr>
            <p:ph type="title" idx="2"/>
          </p:nvPr>
        </p:nvSpPr>
        <p:spPr>
          <a:xfrm>
            <a:off x="818414" y="214295"/>
            <a:ext cx="8014478" cy="6331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Saluran</a:t>
            </a:r>
            <a:r>
              <a:rPr lang="en-US" dirty="0" smtClean="0"/>
              <a:t> </a:t>
            </a:r>
            <a:r>
              <a:rPr lang="en-US" dirty="0" err="1" smtClean="0"/>
              <a:t>penyebaran</a:t>
            </a:r>
            <a:r>
              <a:rPr lang="en-US" dirty="0" smtClean="0"/>
              <a:t> </a:t>
            </a:r>
            <a:r>
              <a:rPr lang="en-US" dirty="0" err="1" smtClean="0"/>
              <a:t>islam</a:t>
            </a:r>
            <a:r>
              <a:rPr lang="en-US" dirty="0" smtClean="0"/>
              <a:t> </a:t>
            </a:r>
            <a:endParaRPr dirty="0"/>
          </a:p>
        </p:txBody>
      </p:sp>
      <p:sp>
        <p:nvSpPr>
          <p:cNvPr id="499" name="Google Shape;499;p56"/>
          <p:cNvSpPr txBox="1">
            <a:spLocks noGrp="1"/>
          </p:cNvSpPr>
          <p:nvPr>
            <p:ph type="subTitle" idx="1"/>
          </p:nvPr>
        </p:nvSpPr>
        <p:spPr>
          <a:xfrm>
            <a:off x="1187113" y="2169229"/>
            <a:ext cx="3749180" cy="59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Terdapat 6 saluran 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1.PERDAGANGAN</a:t>
            </a:r>
            <a:endParaRPr lang="en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2.PERKAWINAN</a:t>
            </a:r>
            <a:endParaRPr lang="en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3.TASAWUF</a:t>
            </a:r>
            <a:endParaRPr lang="en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4.PENDIDIKAN</a:t>
            </a:r>
            <a:endParaRPr lang="en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5. </a:t>
            </a:r>
            <a:r>
              <a:rPr lang="en" dirty="0" smtClean="0"/>
              <a:t>KESENIAN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6. </a:t>
            </a:r>
            <a:r>
              <a:rPr lang="en" dirty="0" smtClean="0"/>
              <a:t>POLITIK</a:t>
            </a:r>
          </a:p>
        </p:txBody>
      </p:sp>
      <p:grpSp>
        <p:nvGrpSpPr>
          <p:cNvPr id="11" name="Google Shape;501;p56"/>
          <p:cNvGrpSpPr/>
          <p:nvPr/>
        </p:nvGrpSpPr>
        <p:grpSpPr>
          <a:xfrm>
            <a:off x="3014281" y="3833146"/>
            <a:ext cx="1143008" cy="1143008"/>
            <a:chOff x="5947182" y="244645"/>
            <a:chExt cx="3037805" cy="2862747"/>
          </a:xfrm>
        </p:grpSpPr>
        <p:pic>
          <p:nvPicPr>
            <p:cNvPr id="12" name="Google Shape;502;p5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3675432">
              <a:off x="5925778" y="769441"/>
              <a:ext cx="1798724" cy="1016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503;p5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8528202">
              <a:off x="7063752" y="1646192"/>
              <a:ext cx="1798725" cy="101615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200" y="1406042"/>
            <a:ext cx="3861933" cy="2926242"/>
          </a:xfrm>
          <a:prstGeom prst="rect">
            <a:avLst/>
          </a:prstGeom>
        </p:spPr>
      </p:pic>
      <p:pic>
        <p:nvPicPr>
          <p:cNvPr id="2050" name="Picture 2">
            <a:hlinkClick r:id="rId5" action="ppaction://hlinksldjump"/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66514"/>
            <a:ext cx="1991973" cy="3674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58"/>
          <p:cNvSpPr txBox="1">
            <a:spLocks noGrp="1"/>
          </p:cNvSpPr>
          <p:nvPr>
            <p:ph type="subTitle" idx="1"/>
          </p:nvPr>
        </p:nvSpPr>
        <p:spPr>
          <a:xfrm flipH="1">
            <a:off x="785786" y="1285866"/>
            <a:ext cx="3569100" cy="20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Pengaruh</a:t>
            </a:r>
            <a:r>
              <a:rPr lang="en-US" dirty="0" smtClean="0"/>
              <a:t> </a:t>
            </a:r>
            <a:r>
              <a:rPr lang="en-US" dirty="0" err="1" smtClean="0"/>
              <a:t>masuknya</a:t>
            </a:r>
            <a:r>
              <a:rPr lang="en-US" dirty="0" smtClean="0"/>
              <a:t> </a:t>
            </a:r>
            <a:r>
              <a:rPr lang="en-US" dirty="0" err="1" smtClean="0"/>
              <a:t>islam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</a:t>
            </a:r>
            <a:r>
              <a:rPr lang="en-US" dirty="0" err="1" smtClean="0"/>
              <a:t>karena</a:t>
            </a:r>
            <a:r>
              <a:rPr lang="en-US" dirty="0" smtClean="0"/>
              <a:t> </a:t>
            </a:r>
            <a:r>
              <a:rPr lang="en-US" dirty="0" err="1" smtClean="0"/>
              <a:t>perpaduan</a:t>
            </a:r>
            <a:r>
              <a:rPr lang="en-US" dirty="0" smtClean="0"/>
              <a:t> </a:t>
            </a:r>
            <a:r>
              <a:rPr lang="en-US" dirty="0" err="1" smtClean="0"/>
              <a:t>kebudayaan</a:t>
            </a:r>
            <a:r>
              <a:rPr lang="en-US" dirty="0" smtClean="0"/>
              <a:t> </a:t>
            </a:r>
            <a:r>
              <a:rPr lang="en-US" dirty="0" err="1" smtClean="0"/>
              <a:t>lokal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islam</a:t>
            </a:r>
            <a:r>
              <a:rPr lang="en-US" dirty="0" smtClean="0"/>
              <a:t> </a:t>
            </a:r>
            <a:r>
              <a:rPr lang="en-US" dirty="0" err="1" smtClean="0"/>
              <a:t>menghasilkan</a:t>
            </a:r>
            <a:r>
              <a:rPr lang="en-US" dirty="0" smtClean="0"/>
              <a:t> </a:t>
            </a:r>
            <a:r>
              <a:rPr lang="en-US" dirty="0" err="1" smtClean="0"/>
              <a:t>akulturasi</a:t>
            </a:r>
            <a:r>
              <a:rPr lang="en-US" dirty="0" smtClean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 err="1" smtClean="0"/>
              <a:t>berbagai</a:t>
            </a:r>
            <a:r>
              <a:rPr lang="en-US" dirty="0" smtClean="0"/>
              <a:t> </a:t>
            </a:r>
            <a:r>
              <a:rPr lang="en-US" dirty="0" err="1" smtClean="0"/>
              <a:t>bidang</a:t>
            </a:r>
            <a:r>
              <a:rPr lang="en-US" dirty="0" smtClean="0"/>
              <a:t> </a:t>
            </a:r>
            <a:r>
              <a:rPr lang="en-US" dirty="0" err="1" smtClean="0"/>
              <a:t>kehidupan</a:t>
            </a:r>
            <a:r>
              <a:rPr lang="en-US" dirty="0" smtClean="0"/>
              <a:t> </a:t>
            </a:r>
            <a:r>
              <a:rPr lang="en-US" dirty="0" err="1" smtClean="0"/>
              <a:t>di</a:t>
            </a:r>
            <a:r>
              <a:rPr lang="en-US" dirty="0" smtClean="0"/>
              <a:t> Indonesia.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Pengaruh</a:t>
            </a:r>
            <a:r>
              <a:rPr lang="en-US" dirty="0" smtClean="0"/>
              <a:t> </a:t>
            </a:r>
            <a:r>
              <a:rPr lang="en-US" dirty="0" err="1" smtClean="0"/>
              <a:t>kebudayaaan</a:t>
            </a:r>
            <a:r>
              <a:rPr lang="en-US" dirty="0" smtClean="0"/>
              <a:t> </a:t>
            </a:r>
            <a:r>
              <a:rPr lang="en-US" dirty="0" err="1" smtClean="0"/>
              <a:t>islam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masyarakat</a:t>
            </a:r>
            <a:r>
              <a:rPr lang="en-US" dirty="0" smtClean="0"/>
              <a:t> </a:t>
            </a:r>
            <a:r>
              <a:rPr lang="en-US" dirty="0" err="1" smtClean="0"/>
              <a:t>tercermin</a:t>
            </a:r>
            <a:r>
              <a:rPr lang="en-US" dirty="0" smtClean="0"/>
              <a:t> </a:t>
            </a:r>
            <a:r>
              <a:rPr lang="en-US" dirty="0" err="1" smtClean="0"/>
              <a:t>pada</a:t>
            </a:r>
            <a:r>
              <a:rPr lang="en-US" dirty="0" smtClean="0"/>
              <a:t> </a:t>
            </a:r>
            <a:r>
              <a:rPr lang="en-US" dirty="0" err="1" smtClean="0"/>
              <a:t>bidang</a:t>
            </a:r>
            <a:r>
              <a:rPr lang="en-US" dirty="0" smtClean="0"/>
              <a:t>, </a:t>
            </a:r>
            <a:r>
              <a:rPr lang="en-US" dirty="0" err="1" smtClean="0"/>
              <a:t>antara</a:t>
            </a:r>
            <a:r>
              <a:rPr lang="en-US" dirty="0" smtClean="0"/>
              <a:t> lain </a:t>
            </a:r>
            <a:r>
              <a:rPr lang="en-US" dirty="0" err="1" smtClean="0"/>
              <a:t>sebagai</a:t>
            </a:r>
            <a:r>
              <a:rPr lang="en-US" dirty="0" smtClean="0"/>
              <a:t> </a:t>
            </a:r>
            <a:r>
              <a:rPr lang="en-US" dirty="0" err="1" smtClean="0"/>
              <a:t>berikut</a:t>
            </a:r>
            <a:r>
              <a:rPr lang="en-US" dirty="0" smtClean="0"/>
              <a:t> : </a:t>
            </a:r>
            <a:r>
              <a:rPr lang="en-US" dirty="0" err="1" smtClean="0"/>
              <a:t>kepercayaan</a:t>
            </a:r>
            <a:r>
              <a:rPr lang="en-US" dirty="0" smtClean="0"/>
              <a:t> </a:t>
            </a:r>
            <a:r>
              <a:rPr lang="en-US" dirty="0" err="1" smtClean="0"/>
              <a:t>terhadap</a:t>
            </a:r>
            <a:r>
              <a:rPr lang="en-US" dirty="0" smtClean="0"/>
              <a:t> ROH HALUSS</a:t>
            </a:r>
            <a:endParaRPr/>
          </a:p>
        </p:txBody>
      </p:sp>
      <p:sp>
        <p:nvSpPr>
          <p:cNvPr id="694" name="Google Shape;694;p58"/>
          <p:cNvSpPr txBox="1">
            <a:spLocks noGrp="1"/>
          </p:cNvSpPr>
          <p:nvPr>
            <p:ph type="title"/>
          </p:nvPr>
        </p:nvSpPr>
        <p:spPr>
          <a:xfrm>
            <a:off x="142844" y="428610"/>
            <a:ext cx="5114046" cy="5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Berlin Sans FB" pitchFamily="34" charset="0"/>
              </a:rPr>
              <a:t>Pengaruh masuknya islam</a:t>
            </a:r>
            <a:endParaRPr dirty="0">
              <a:latin typeface="Berlin Sans FB" pitchFamily="34" charset="0"/>
            </a:endParaRPr>
          </a:p>
        </p:txBody>
      </p:sp>
      <p:pic>
        <p:nvPicPr>
          <p:cNvPr id="695" name="Google Shape;695;p58">
            <a:hlinkClick r:id="rId3" action="ppaction://hlinksldjump"/>
          </p:cNvPr>
          <p:cNvPicPr preferRelativeResize="0"/>
          <p:nvPr/>
        </p:nvPicPr>
        <p:blipFill>
          <a:blip r:embed="rId4">
            <a:alphaModFix amt="96000"/>
          </a:blip>
          <a:stretch>
            <a:fillRect/>
          </a:stretch>
        </p:blipFill>
        <p:spPr>
          <a:xfrm>
            <a:off x="5500694" y="571486"/>
            <a:ext cx="3390725" cy="42772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3" name="Google Shape;71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976535">
            <a:off x="965670" y="1271372"/>
            <a:ext cx="1283309" cy="1670820"/>
          </a:xfrm>
          <a:prstGeom prst="rect">
            <a:avLst/>
          </a:prstGeom>
          <a:noFill/>
          <a:ln>
            <a:noFill/>
          </a:ln>
        </p:spPr>
      </p:pic>
      <p:sp>
        <p:nvSpPr>
          <p:cNvPr id="737" name="Google Shape;737;p60"/>
          <p:cNvSpPr/>
          <p:nvPr/>
        </p:nvSpPr>
        <p:spPr>
          <a:xfrm rot="10800000">
            <a:off x="4064689" y="3579862"/>
            <a:ext cx="4248472" cy="45719"/>
          </a:xfrm>
          <a:custGeom>
            <a:avLst/>
            <a:gdLst/>
            <a:ahLst/>
            <a:cxnLst/>
            <a:rect l="l" t="t" r="r" b="b"/>
            <a:pathLst>
              <a:path w="137199" h="1426" extrusionOk="0">
                <a:moveTo>
                  <a:pt x="12716" y="0"/>
                </a:moveTo>
                <a:cubicBezTo>
                  <a:pt x="1" y="0"/>
                  <a:pt x="1" y="1426"/>
                  <a:pt x="12716" y="1426"/>
                </a:cubicBezTo>
                <a:cubicBezTo>
                  <a:pt x="13005" y="1426"/>
                  <a:pt x="13301" y="1425"/>
                  <a:pt x="13603" y="1424"/>
                </a:cubicBezTo>
                <a:cubicBezTo>
                  <a:pt x="54189" y="1285"/>
                  <a:pt x="94810" y="1008"/>
                  <a:pt x="135396" y="800"/>
                </a:cubicBezTo>
                <a:cubicBezTo>
                  <a:pt x="137198" y="800"/>
                  <a:pt x="137198" y="627"/>
                  <a:pt x="135396" y="627"/>
                </a:cubicBezTo>
                <a:cubicBezTo>
                  <a:pt x="94810" y="419"/>
                  <a:pt x="54189" y="141"/>
                  <a:pt x="13603" y="3"/>
                </a:cubicBezTo>
                <a:cubicBezTo>
                  <a:pt x="13301" y="1"/>
                  <a:pt x="13005" y="0"/>
                  <a:pt x="1271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1316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000378"/>
            <a:ext cx="3597276" cy="1740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Google Shape;2013;p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910" y="0"/>
            <a:ext cx="1643074" cy="3714758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Title 34"/>
          <p:cNvSpPr>
            <a:spLocks noGrp="1"/>
          </p:cNvSpPr>
          <p:nvPr>
            <p:ph type="ctrTitle"/>
          </p:nvPr>
        </p:nvSpPr>
        <p:spPr>
          <a:xfrm>
            <a:off x="3591837" y="1372879"/>
            <a:ext cx="5273100" cy="969000"/>
          </a:xfrm>
        </p:spPr>
        <p:txBody>
          <a:bodyPr/>
          <a:lstStyle/>
          <a:p>
            <a:r>
              <a:rPr lang="en-US" dirty="0" smtClean="0">
                <a:latin typeface="PMingLiU" pitchFamily="18" charset="-120"/>
                <a:ea typeface="PMingLiU" pitchFamily="18" charset="-120"/>
              </a:rPr>
              <a:t>“</a:t>
            </a:r>
            <a:r>
              <a:rPr lang="en-US" dirty="0" err="1" smtClean="0">
                <a:latin typeface="PMingLiU" pitchFamily="18" charset="-120"/>
                <a:ea typeface="PMingLiU" pitchFamily="18" charset="-120"/>
              </a:rPr>
              <a:t>Jika</a:t>
            </a:r>
            <a:r>
              <a:rPr lang="en-US" dirty="0" smtClean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ada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kekurangan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saya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minta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maaf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dan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jika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ada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kelebihannya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tidak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usah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dikembalikan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karena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</a:t>
            </a:r>
            <a:r>
              <a:rPr lang="en-US" dirty="0" err="1">
                <a:latin typeface="PMingLiU" pitchFamily="18" charset="-120"/>
                <a:ea typeface="PMingLiU" pitchFamily="18" charset="-120"/>
              </a:rPr>
              <a:t>saya</a:t>
            </a:r>
            <a:r>
              <a:rPr lang="en-US" dirty="0">
                <a:latin typeface="PMingLiU" pitchFamily="18" charset="-120"/>
                <a:ea typeface="PMingLiU" pitchFamily="18" charset="-120"/>
              </a:rPr>
              <a:t> orang yang </a:t>
            </a:r>
            <a:r>
              <a:rPr lang="en-US" dirty="0" err="1" smtClean="0">
                <a:latin typeface="PMingLiU" pitchFamily="18" charset="-120"/>
                <a:ea typeface="PMingLiU" pitchFamily="18" charset="-120"/>
              </a:rPr>
              <a:t>ikhlas</a:t>
            </a:r>
            <a:r>
              <a:rPr lang="en-US" dirty="0" smtClean="0">
                <a:latin typeface="PMingLiU" pitchFamily="18" charset="-120"/>
                <a:ea typeface="PMingLiU" pitchFamily="18" charset="-120"/>
              </a:rPr>
              <a:t>”</a:t>
            </a:r>
            <a:endParaRPr lang="en-US" dirty="0">
              <a:latin typeface="PMingLiU" pitchFamily="18" charset="-120"/>
              <a:ea typeface="PMingLiU" pitchFamily="18" charset="-120"/>
            </a:endParaRPr>
          </a:p>
        </p:txBody>
      </p:sp>
      <p:sp>
        <p:nvSpPr>
          <p:cNvPr id="40" name="Cloud Callout 39"/>
          <p:cNvSpPr/>
          <p:nvPr/>
        </p:nvSpPr>
        <p:spPr>
          <a:xfrm>
            <a:off x="2714612" y="123478"/>
            <a:ext cx="2217428" cy="846342"/>
          </a:xfrm>
          <a:prstGeom prst="cloudCallout">
            <a:avLst>
              <a:gd name="adj1" fmla="val -98451"/>
              <a:gd name="adj2" fmla="val 7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ooper Black" pitchFamily="18" charset="0"/>
              </a:rPr>
              <a:t>OTW </a:t>
            </a:r>
            <a:r>
              <a:rPr lang="en-US" dirty="0" smtClean="0">
                <a:latin typeface="Cooper Black" pitchFamily="18" charset="0"/>
              </a:rPr>
              <a:t>SURGAAAA</a:t>
            </a:r>
            <a:endParaRPr lang="en-US" dirty="0">
              <a:latin typeface="Cooper Black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pyrus History Lesson XL by Slidesgo">
  <a:themeElements>
    <a:clrScheme name="Simple Light">
      <a:dk1>
        <a:srgbClr val="482400"/>
      </a:dk1>
      <a:lt1>
        <a:srgbClr val="FFFFFF"/>
      </a:lt1>
      <a:dk2>
        <a:srgbClr val="595959"/>
      </a:dk2>
      <a:lt2>
        <a:srgbClr val="EEEEEE"/>
      </a:lt2>
      <a:accent1>
        <a:srgbClr val="482400"/>
      </a:accent1>
      <a:accent2>
        <a:srgbClr val="C1AD8F"/>
      </a:accent2>
      <a:accent3>
        <a:srgbClr val="553333"/>
      </a:accent3>
      <a:accent4>
        <a:srgbClr val="C1AD8F"/>
      </a:accent4>
      <a:accent5>
        <a:srgbClr val="482400"/>
      </a:accent5>
      <a:accent6>
        <a:srgbClr val="C1AD8F"/>
      </a:accent6>
      <a:hlink>
        <a:srgbClr val="4824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122</Words>
  <Application>Microsoft Office PowerPoint</Application>
  <PresentationFormat>On-screen Show (16:9)</PresentationFormat>
  <Paragraphs>32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Papyrus History Lesson XL by Slidesgo</vt:lpstr>
      <vt:lpstr>Teori Masuknya Islam ke Indonesia</vt:lpstr>
      <vt:lpstr>PowerPoint Presentation</vt:lpstr>
      <vt:lpstr>Teori masuknya islam ke indonesia</vt:lpstr>
      <vt:lpstr>Saluran penyebaran islam </vt:lpstr>
      <vt:lpstr>Pengaruh masuknya islam</vt:lpstr>
      <vt:lpstr>“Jika ada kekurangan saya minta maaf dan jika ada kelebihannya tidak usah dikembalikan karena saya orang yang ikhlas”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Teori Masuknya Islam ke Indonesia</dc:title>
  <dc:creator>KOMP-2</dc:creator>
  <cp:lastModifiedBy>User</cp:lastModifiedBy>
  <cp:revision>12</cp:revision>
  <dcterms:modified xsi:type="dcterms:W3CDTF">2023-01-10T12:17:15Z</dcterms:modified>
</cp:coreProperties>
</file>